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9"/>
  </p:notesMasterIdLst>
  <p:sldIdLst>
    <p:sldId id="256" r:id="rId3"/>
    <p:sldId id="257" r:id="rId4"/>
    <p:sldId id="1507" r:id="rId5"/>
    <p:sldId id="1508" r:id="rId6"/>
    <p:sldId id="1673" r:id="rId7"/>
    <p:sldId id="167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D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3"/>
    <p:restoredTop sz="94694"/>
  </p:normalViewPr>
  <p:slideViewPr>
    <p:cSldViewPr snapToGrid="0" snapToObjects="1">
      <p:cViewPr>
        <p:scale>
          <a:sx n="111" d="100"/>
          <a:sy n="111" d="100"/>
        </p:scale>
        <p:origin x="-14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ABD1E-D5C8-9744-B00F-389F18F593C6}" type="datetimeFigureOut">
              <a:rPr lang="en-US" smtClean="0"/>
              <a:t>12/8/19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0F21B-13D6-0142-9196-03DEDF656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670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Transcripts utilizing the E1a exon produce p16INK4A, which inhibits CDK4/6, and those with the E1b element transcribe the MDM2- inhibitor p14ARF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0BC3C1-0E67-484C-AC89-C5DB792922D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4853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Although more than 40 different mutations in BRAF have been described,3 the most clinically relevant mutation is the BRAFT1799A, which results in the substitution of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glutamic acid (V600E) in the kinase domain of the protein.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90% of the clinically relevant mutations are V600E; 10% are V600K, where 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valine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changed to lysine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A5B656-90DF-5D42-A01E-06C0E76978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0529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9DC86-DEA6-AD44-9BFE-1FDF29D5E5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87021E-CE2E-1342-8C7C-E38F8E60D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9C6E7-2501-634B-AA9E-1CF88A477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DB3A2-CF73-044C-9496-B13D7FFFA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9B16C-3F96-E743-91B4-09F465461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558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ED193-7140-A543-AEC8-53ADB8728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8C362-9AE7-2242-97CA-36418EA88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904B6-D427-5546-B1F3-911222610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B09D4-1FE8-894C-8FC9-9901813BC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35350-6AD2-2345-B5B3-55E0333CE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29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D6D731-DDF2-4A4C-B3AD-AA164CBF6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163B84-CBB2-4A48-9657-A78A72EA92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CCB2A-9A8F-4E4F-9310-B63197410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B9437-F4C3-D045-80FB-86E1A9D74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EE32D-3EE7-4E4B-B675-A1A82E790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493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8574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75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23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95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038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007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821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10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89948-A0A6-F946-B03B-FDD46A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FFA41-BA63-EA48-BA7C-EDC264E81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A4670-7856-B542-9395-247E4523D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1CE2D-5043-EF41-9052-D03C91781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4AD64-F8DA-8A45-A434-00AF79EDA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110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02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7463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81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4D296-F7BB-7940-B6E5-005D400EB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E7EBA-40AB-5A49-B3B6-9C31359F27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E7860-8D5E-6745-B00F-8DA74FF82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D1411-EE2F-E848-90D6-57441EA23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A6375-4788-0245-A3D8-723AB687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7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DD86F-F602-C84E-9C91-EBB5DBE3D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885E2-AA84-F541-ADC2-3F38FFD2DB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45AE50-8BC0-244E-976D-C1113C08A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F64025-95A6-D94A-99B2-5DD163A74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7D936-77A1-7748-9B43-8E7499D02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BD0E1-B4F2-4743-A029-440091EA2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804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127DB-CFE1-A84C-9969-855E1C62D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EF51C-D9CC-DC41-980F-A5CE41BFE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0C89EC-AFFB-294D-A7E1-782166482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4F54D1-9DC6-1547-87D7-FFC23BFCF9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CEC929-4886-614F-9151-E157919322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A90B97-9BCF-5D41-A002-7698C8B37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4DC2AA-449A-BD43-B257-88A892FEB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AF5D28-84FA-3443-A607-F6E5EE91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99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6D1F2-8A94-8544-9007-A3A7E1EE3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27EA7D-4C08-1E4C-8B7C-335C6596A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0F4F1E-F302-EE42-8A86-44328A543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F1C77C-645C-1048-A699-E9A326A75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40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5886C6-5518-2440-ADCC-FD49650EC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12A390-3214-8048-8C04-7534A7DE7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DED6B9-2F35-664B-8E47-AD848555C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04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C77AB-C99E-6844-B89C-80D28E435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BB1B5-106B-DE4D-8A8E-4144CECE7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B17494-E312-884A-A9EF-27D256DCB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9ACBF-0058-6E42-9F65-87672823A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9515C-92F2-604F-ACD0-A24E68659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E88CF-12B6-CB44-8833-C215FE6D4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361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45BBF-CB0F-1E4D-A657-87B453CA9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B38A86-7F99-A147-968B-8ED5314E71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2C82CE-6662-7541-BBBE-EBEF43EA7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8C1C5F-4F7E-C940-AE77-34DB1E778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F4C834-891D-9E4C-9774-55F0DCA87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94100-5475-3042-9386-2266FB897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13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50714B-FB7D-374F-9102-D00A4CD17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D53D-075E-2242-BD94-03FC7E74A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DD266-29E6-434F-BCFD-436477D504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0FD43-F0F3-CB43-972D-D89C7E45EC94}" type="datetimeFigureOut">
              <a:rPr lang="en-US" smtClean="0"/>
              <a:t>12/8/19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781EB-CF85-7A4F-8770-729ECDE8C6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659E8-4486-4A45-85B4-99692B4442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9EAAD-BDA1-D342-AEBB-CC87C3060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7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F9737-74CE-984B-998C-7FDB7284C5D7}" type="datetimeFigureOut">
              <a:rPr lang="en-US" smtClean="0"/>
              <a:t>12/7/19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61966-A87C-DA45-B811-E8CEBCD50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43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09D257-6C45-6D4D-95A9-40F548DD3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504" y="542533"/>
            <a:ext cx="10262992" cy="577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435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FDFF78D-8630-D241-8033-4A61343FDB21}"/>
              </a:ext>
            </a:extLst>
          </p:cNvPr>
          <p:cNvSpPr/>
          <p:nvPr/>
        </p:nvSpPr>
        <p:spPr>
          <a:xfrm>
            <a:off x="0" y="1"/>
            <a:ext cx="12201475" cy="886842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 w="9525" cap="flat" cmpd="sng" algn="ctr">
            <a:solidFill>
              <a:schemeClr val="tx1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81272" tIns="40636" rIns="81272" bIns="40636" rtlCol="0" anchor="ctr"/>
          <a:lstStyle/>
          <a:p>
            <a:pPr marL="0" marR="0" lvl="0" indent="0" algn="ctr" defTabSz="4571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"/>
              <a:ea typeface="+mn-ea"/>
              <a:cs typeface="Time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7CDAD9-C7D7-6A45-AB89-DC9E73C075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50" r="13877"/>
          <a:stretch/>
        </p:blipFill>
        <p:spPr>
          <a:xfrm rot="16200000">
            <a:off x="3080358" y="-2471790"/>
            <a:ext cx="6031284" cy="11801582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357195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542885" y="3123851"/>
            <a:ext cx="1403654" cy="28009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reflection blurRad="6350" stA="55000" endA="50" endPos="85000" dir="5400000" sy="-100000" algn="bl" rotWithShape="0"/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934864" y="3123851"/>
            <a:ext cx="1403654" cy="2800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reflection blurRad="6350" stA="55000" endA="50" endPos="85000" dir="5400000" sy="-100000" algn="bl" rotWithShape="0"/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337228" y="3123851"/>
            <a:ext cx="1403654" cy="28009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reflection blurRad="6350" stA="55000" endA="50" endPos="85000" dir="5400000" sy="-100000" algn="bl" rotWithShape="0"/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739592" y="3123851"/>
            <a:ext cx="1403654" cy="28009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reflection blurRad="6350" stA="55000" endA="50" endPos="85000" dir="5400000" sy="-100000" algn="bl" rotWithShape="0"/>
              </a:effectLst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20875" y="3079234"/>
            <a:ext cx="969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CDKN2A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58961" y="3388212"/>
            <a:ext cx="537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E1β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79258" y="3388212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E1α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67774" y="3388212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</a:t>
            </a:r>
            <a:r>
              <a:rPr kumimoji="0" lang="en-US" sz="18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53727" y="3388212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</a:t>
            </a:r>
            <a:r>
              <a:rPr kumimoji="0" lang="en-US" sz="18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</a:t>
            </a:r>
          </a:p>
        </p:txBody>
      </p:sp>
      <p:cxnSp>
        <p:nvCxnSpPr>
          <p:cNvPr id="127" name="Straight Arrow Connector 126"/>
          <p:cNvCxnSpPr/>
          <p:nvPr/>
        </p:nvCxnSpPr>
        <p:spPr>
          <a:xfrm>
            <a:off x="10458158" y="836969"/>
            <a:ext cx="0" cy="22607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3" name="TextBox 132"/>
          <p:cNvSpPr txBox="1"/>
          <p:nvPr/>
        </p:nvSpPr>
        <p:spPr>
          <a:xfrm>
            <a:off x="9947412" y="3079234"/>
            <a:ext cx="110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Neoplasia</a:t>
            </a:r>
          </a:p>
        </p:txBody>
      </p:sp>
      <p:cxnSp>
        <p:nvCxnSpPr>
          <p:cNvPr id="189" name="Straight Arrow Connector 188"/>
          <p:cNvCxnSpPr/>
          <p:nvPr/>
        </p:nvCxnSpPr>
        <p:spPr>
          <a:xfrm flipH="1" flipV="1">
            <a:off x="10444737" y="3461267"/>
            <a:ext cx="13421" cy="22677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DE56888B-23EF-0947-A57A-0E299B2F5180}"/>
              </a:ext>
            </a:extLst>
          </p:cNvPr>
          <p:cNvCxnSpPr>
            <a:cxnSpLocks/>
          </p:cNvCxnSpPr>
          <p:nvPr/>
        </p:nvCxnSpPr>
        <p:spPr>
          <a:xfrm>
            <a:off x="5560687" y="3750491"/>
            <a:ext cx="0" cy="2743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8" name="AutoShape 70">
            <a:extLst>
              <a:ext uri="{FF2B5EF4-FFF2-40B4-BE49-F238E27FC236}">
                <a16:creationId xmlns:a16="http://schemas.microsoft.com/office/drawing/2014/main" id="{89A00F14-1DC7-3746-8E37-FB03E090F8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216" y="4721034"/>
            <a:ext cx="751086" cy="317658"/>
          </a:xfrm>
          <a:prstGeom prst="roundRect">
            <a:avLst>
              <a:gd name="adj" fmla="val 16667"/>
            </a:avLst>
          </a:prstGeom>
          <a:solidFill>
            <a:srgbClr val="660066"/>
          </a:solidFill>
          <a:ln w="25400" cap="flat" cmpd="sng" algn="ctr">
            <a:noFill/>
            <a:prstDash val="solid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bIns="9144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CDK4/6</a:t>
            </a:r>
            <a:endParaRPr kumimoji="0" lang="en-US" sz="1400" b="1" i="0" u="none" strike="noStrike" kern="0" cap="none" spc="0" normalizeH="0" baseline="-2500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3DCFA215-C4F1-EF40-8D6D-065353C007F9}"/>
              </a:ext>
            </a:extLst>
          </p:cNvPr>
          <p:cNvSpPr/>
          <p:nvPr/>
        </p:nvSpPr>
        <p:spPr bwMode="auto">
          <a:xfrm>
            <a:off x="5599454" y="5004757"/>
            <a:ext cx="737774" cy="283422"/>
          </a:xfrm>
          <a:prstGeom prst="ellipse">
            <a:avLst/>
          </a:prstGeom>
          <a:solidFill>
            <a:srgbClr val="AAB3E0"/>
          </a:solidFill>
          <a:ln w="38100" cap="flat" cmpd="sng" algn="ctr">
            <a:solidFill>
              <a:srgbClr val="F8F8F8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252C8">
                    <a:lumMod val="50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Cyclin D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A844FFEC-FDC8-2A49-B901-C99F2118E7B9}"/>
              </a:ext>
            </a:extLst>
          </p:cNvPr>
          <p:cNvSpPr/>
          <p:nvPr/>
        </p:nvSpPr>
        <p:spPr bwMode="auto">
          <a:xfrm>
            <a:off x="5188266" y="4038716"/>
            <a:ext cx="770064" cy="283422"/>
          </a:xfrm>
          <a:prstGeom prst="ellipse">
            <a:avLst/>
          </a:prstGeom>
          <a:solidFill>
            <a:srgbClr val="00D29B">
              <a:lumMod val="75000"/>
            </a:srgbClr>
          </a:solidFill>
          <a:ln w="9525" cap="flat" cmpd="sng" algn="ctr">
            <a:solidFill>
              <a:srgbClr val="F8F8F8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p16</a:t>
            </a:r>
            <a:r>
              <a:rPr kumimoji="0" lang="en-US" sz="1000" b="1" i="0" u="none" strike="noStrike" kern="0" cap="none" spc="0" normalizeH="0" baseline="3000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INK4A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E856EC2-923E-C444-A837-65B6473AE278}"/>
              </a:ext>
            </a:extLst>
          </p:cNvPr>
          <p:cNvGrpSpPr/>
          <p:nvPr/>
        </p:nvGrpSpPr>
        <p:grpSpPr>
          <a:xfrm rot="10800000">
            <a:off x="5552898" y="5306977"/>
            <a:ext cx="103800" cy="331281"/>
            <a:chOff x="3998177" y="966389"/>
            <a:chExt cx="103800" cy="331281"/>
          </a:xfrm>
        </p:grpSpPr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4F91D29B-E31B-8541-94C5-BFC268CA3FD3}"/>
                </a:ext>
              </a:extLst>
            </p:cNvPr>
            <p:cNvCxnSpPr/>
            <p:nvPr/>
          </p:nvCxnSpPr>
          <p:spPr bwMode="auto">
            <a:xfrm flipV="1">
              <a:off x="4050077" y="976540"/>
              <a:ext cx="1" cy="32113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208A4D9-89BD-9C43-9FC3-5FE79834740B}"/>
                </a:ext>
              </a:extLst>
            </p:cNvPr>
            <p:cNvCxnSpPr/>
            <p:nvPr/>
          </p:nvCxnSpPr>
          <p:spPr bwMode="auto">
            <a:xfrm>
              <a:off x="3998177" y="966389"/>
              <a:ext cx="103800" cy="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5EE48975-526B-134B-99A8-47817E3F80EC}"/>
              </a:ext>
            </a:extLst>
          </p:cNvPr>
          <p:cNvCxnSpPr/>
          <p:nvPr/>
        </p:nvCxnSpPr>
        <p:spPr>
          <a:xfrm flipV="1">
            <a:off x="5146799" y="5720119"/>
            <a:ext cx="24687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729D120-459B-D64B-BE71-B6F6CCF11036}"/>
              </a:ext>
            </a:extLst>
          </p:cNvPr>
          <p:cNvGrpSpPr/>
          <p:nvPr/>
        </p:nvGrpSpPr>
        <p:grpSpPr>
          <a:xfrm>
            <a:off x="7741986" y="6352858"/>
            <a:ext cx="755975" cy="333356"/>
            <a:chOff x="6020989" y="1509982"/>
            <a:chExt cx="755975" cy="333356"/>
          </a:xfrm>
        </p:grpSpPr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E62976CE-9277-1A48-8983-CF21738916C0}"/>
                </a:ext>
              </a:extLst>
            </p:cNvPr>
            <p:cNvSpPr/>
            <p:nvPr/>
          </p:nvSpPr>
          <p:spPr bwMode="auto">
            <a:xfrm>
              <a:off x="6037132" y="1509982"/>
              <a:ext cx="368300" cy="333356"/>
            </a:xfrm>
            <a:prstGeom prst="ellipse">
              <a:avLst/>
            </a:prstGeom>
            <a:solidFill>
              <a:srgbClr val="FD8F2B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/>
              <a:lightRig rig="threePt" dir="t"/>
            </a:scene3d>
            <a:sp3d>
              <a:bevelT/>
            </a:sp3d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14CA4F56-121C-8A40-B12A-7C43CBC96416}"/>
                </a:ext>
              </a:extLst>
            </p:cNvPr>
            <p:cNvSpPr/>
            <p:nvPr/>
          </p:nvSpPr>
          <p:spPr bwMode="auto">
            <a:xfrm>
              <a:off x="6405432" y="1509982"/>
              <a:ext cx="368300" cy="333356"/>
            </a:xfrm>
            <a:prstGeom prst="ellipse">
              <a:avLst/>
            </a:prstGeom>
            <a:solidFill>
              <a:srgbClr val="FD8F2B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/>
              <a:lightRig rig="threePt" dir="t"/>
            </a:scene3d>
            <a:sp3d>
              <a:bevelT/>
            </a:sp3d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5A6CB709-17C7-5547-86CD-67CF9E8845C0}"/>
                </a:ext>
              </a:extLst>
            </p:cNvPr>
            <p:cNvSpPr txBox="1"/>
            <p:nvPr/>
          </p:nvSpPr>
          <p:spPr>
            <a:xfrm>
              <a:off x="6020989" y="1540362"/>
              <a:ext cx="419857" cy="246221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8F8F8">
                      <a:lumMod val="10000"/>
                    </a:srgbClr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E2F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887068B-65F3-644E-8BC5-B21EA8F4985B}"/>
                </a:ext>
              </a:extLst>
            </p:cNvPr>
            <p:cNvSpPr txBox="1"/>
            <p:nvPr/>
          </p:nvSpPr>
          <p:spPr>
            <a:xfrm>
              <a:off x="6416469" y="1540862"/>
              <a:ext cx="360495" cy="246221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8F8F8">
                      <a:lumMod val="10000"/>
                    </a:srgbClr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DP</a:t>
              </a:r>
            </a:p>
          </p:txBody>
        </p:sp>
      </p:grp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4ED248A4-5053-3541-80B2-F54B661570C4}"/>
              </a:ext>
            </a:extLst>
          </p:cNvPr>
          <p:cNvCxnSpPr/>
          <p:nvPr/>
        </p:nvCxnSpPr>
        <p:spPr>
          <a:xfrm flipV="1">
            <a:off x="8630675" y="5720119"/>
            <a:ext cx="1827483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7FCB68F5-7618-484B-8C3D-8740657C6203}"/>
              </a:ext>
            </a:extLst>
          </p:cNvPr>
          <p:cNvCxnSpPr/>
          <p:nvPr/>
        </p:nvCxnSpPr>
        <p:spPr bwMode="auto">
          <a:xfrm>
            <a:off x="7866372" y="5455881"/>
            <a:ext cx="39494" cy="87028"/>
          </a:xfrm>
          <a:prstGeom prst="line">
            <a:avLst/>
          </a:prstGeom>
          <a:solidFill>
            <a:srgbClr val="FD8F2B"/>
          </a:solidFill>
          <a:ln w="9525" cap="flat" cmpd="sng" algn="ctr">
            <a:solidFill>
              <a:srgbClr val="F8F8F8">
                <a:lumMod val="1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4286C5B9-51CA-1C47-B40A-E11B2344915F}"/>
              </a:ext>
            </a:extLst>
          </p:cNvPr>
          <p:cNvGrpSpPr/>
          <p:nvPr/>
        </p:nvGrpSpPr>
        <p:grpSpPr>
          <a:xfrm>
            <a:off x="8184547" y="5220381"/>
            <a:ext cx="267884" cy="246221"/>
            <a:chOff x="3497725" y="1476528"/>
            <a:chExt cx="267884" cy="246221"/>
          </a:xfrm>
        </p:grpSpPr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710F65C7-E86A-4A45-A0D6-47DC50631A3D}"/>
                </a:ext>
              </a:extLst>
            </p:cNvPr>
            <p:cNvSpPr/>
            <p:nvPr/>
          </p:nvSpPr>
          <p:spPr bwMode="auto">
            <a:xfrm>
              <a:off x="3498307" y="1505830"/>
              <a:ext cx="250646" cy="209836"/>
            </a:xfrm>
            <a:prstGeom prst="ellipse">
              <a:avLst/>
            </a:prstGeom>
            <a:solidFill>
              <a:srgbClr val="AAB3E0">
                <a:lumMod val="40000"/>
                <a:lumOff val="60000"/>
              </a:srgbClr>
            </a:solidFill>
            <a:ln w="9525" cap="flat" cmpd="sng" algn="ctr">
              <a:solidFill>
                <a:srgbClr val="F8F8F8">
                  <a:lumMod val="5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3255D824-A9EB-0640-AB2D-77ACF7B31011}"/>
                </a:ext>
              </a:extLst>
            </p:cNvPr>
            <p:cNvSpPr txBox="1"/>
            <p:nvPr/>
          </p:nvSpPr>
          <p:spPr>
            <a:xfrm>
              <a:off x="3497725" y="1476528"/>
              <a:ext cx="26788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8F8F8">
                      <a:lumMod val="10000"/>
                    </a:srgbClr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P</a:t>
              </a:r>
            </a:p>
          </p:txBody>
        </p:sp>
      </p:grp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89480417-A017-634E-99B4-666EF72B23F7}"/>
              </a:ext>
            </a:extLst>
          </p:cNvPr>
          <p:cNvCxnSpPr/>
          <p:nvPr/>
        </p:nvCxnSpPr>
        <p:spPr bwMode="auto">
          <a:xfrm flipH="1">
            <a:off x="8237839" y="5454137"/>
            <a:ext cx="33142" cy="87028"/>
          </a:xfrm>
          <a:prstGeom prst="line">
            <a:avLst/>
          </a:prstGeom>
          <a:solidFill>
            <a:srgbClr val="FD8F2B"/>
          </a:solidFill>
          <a:ln w="9525" cap="flat" cmpd="sng" algn="ctr">
            <a:solidFill>
              <a:srgbClr val="F8F8F8">
                <a:lumMod val="1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32DC72B1-46F7-604E-AF24-331A105C483E}"/>
              </a:ext>
            </a:extLst>
          </p:cNvPr>
          <p:cNvGrpSpPr/>
          <p:nvPr/>
        </p:nvGrpSpPr>
        <p:grpSpPr>
          <a:xfrm>
            <a:off x="7704875" y="5511086"/>
            <a:ext cx="742950" cy="411159"/>
            <a:chOff x="2006600" y="2482610"/>
            <a:chExt cx="742950" cy="411159"/>
          </a:xfrm>
        </p:grpSpPr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04F0D48A-8A86-AD4C-AA8A-97EBCD80E2B7}"/>
                </a:ext>
              </a:extLst>
            </p:cNvPr>
            <p:cNvGrpSpPr/>
            <p:nvPr/>
          </p:nvGrpSpPr>
          <p:grpSpPr>
            <a:xfrm>
              <a:off x="2006600" y="2482610"/>
              <a:ext cx="742950" cy="411159"/>
              <a:chOff x="2006600" y="2492379"/>
              <a:chExt cx="742950" cy="411159"/>
            </a:xfrm>
          </p:grpSpPr>
          <p:sp>
            <p:nvSpPr>
              <p:cNvPr id="170" name="Moon 169">
                <a:extLst>
                  <a:ext uri="{FF2B5EF4-FFF2-40B4-BE49-F238E27FC236}">
                    <a16:creationId xmlns:a16="http://schemas.microsoft.com/office/drawing/2014/main" id="{82E3DF8C-A0BF-744D-9137-F442ADE5C891}"/>
                  </a:ext>
                </a:extLst>
              </p:cNvPr>
              <p:cNvSpPr/>
              <p:nvPr/>
            </p:nvSpPr>
            <p:spPr bwMode="auto">
              <a:xfrm rot="5400000">
                <a:off x="2023270" y="2551908"/>
                <a:ext cx="334960" cy="368300"/>
              </a:xfrm>
              <a:prstGeom prst="moon">
                <a:avLst/>
              </a:prstGeom>
              <a:solidFill>
                <a:srgbClr val="0252C8">
                  <a:lumMod val="75000"/>
                </a:srgbClr>
              </a:solidFill>
              <a:ln w="9525" cap="flat" cmpd="sng" algn="ctr">
                <a:solidFill>
                  <a:srgbClr val="0252C8">
                    <a:lumMod val="75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71" name="Moon 170">
                <a:extLst>
                  <a:ext uri="{FF2B5EF4-FFF2-40B4-BE49-F238E27FC236}">
                    <a16:creationId xmlns:a16="http://schemas.microsoft.com/office/drawing/2014/main" id="{1F725572-898A-4548-A37C-AC5827180E82}"/>
                  </a:ext>
                </a:extLst>
              </p:cNvPr>
              <p:cNvSpPr/>
              <p:nvPr/>
            </p:nvSpPr>
            <p:spPr bwMode="auto">
              <a:xfrm rot="5400000">
                <a:off x="2397920" y="2551908"/>
                <a:ext cx="334960" cy="368300"/>
              </a:xfrm>
              <a:prstGeom prst="moon">
                <a:avLst/>
              </a:prstGeom>
              <a:solidFill>
                <a:srgbClr val="0252C8">
                  <a:lumMod val="75000"/>
                </a:srgbClr>
              </a:solidFill>
              <a:ln w="9525" cap="flat" cmpd="sng" algn="ctr">
                <a:solidFill>
                  <a:srgbClr val="0252C8">
                    <a:lumMod val="75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72" name="Moon 171">
                <a:extLst>
                  <a:ext uri="{FF2B5EF4-FFF2-40B4-BE49-F238E27FC236}">
                    <a16:creationId xmlns:a16="http://schemas.microsoft.com/office/drawing/2014/main" id="{E5542B90-09B2-F44D-A021-A0654AF72508}"/>
                  </a:ext>
                </a:extLst>
              </p:cNvPr>
              <p:cNvSpPr/>
              <p:nvPr/>
            </p:nvSpPr>
            <p:spPr bwMode="auto">
              <a:xfrm rot="5400000">
                <a:off x="2276475" y="2286004"/>
                <a:ext cx="209550" cy="622300"/>
              </a:xfrm>
              <a:prstGeom prst="moon">
                <a:avLst>
                  <a:gd name="adj" fmla="val 87500"/>
                </a:avLst>
              </a:prstGeom>
              <a:solidFill>
                <a:srgbClr val="0252C8">
                  <a:lumMod val="75000"/>
                </a:srgbClr>
              </a:solidFill>
              <a:ln w="9525" cap="flat" cmpd="sng" algn="ctr">
                <a:solidFill>
                  <a:srgbClr val="0252C8">
                    <a:lumMod val="75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173" name="Moon 172">
                <a:extLst>
                  <a:ext uri="{FF2B5EF4-FFF2-40B4-BE49-F238E27FC236}">
                    <a16:creationId xmlns:a16="http://schemas.microsoft.com/office/drawing/2014/main" id="{FEFB43BB-C6E0-CF42-8DF8-C425F6AE0983}"/>
                  </a:ext>
                </a:extLst>
              </p:cNvPr>
              <p:cNvSpPr/>
              <p:nvPr/>
            </p:nvSpPr>
            <p:spPr bwMode="auto">
              <a:xfrm rot="16200000" flipV="1">
                <a:off x="2270126" y="2676526"/>
                <a:ext cx="209550" cy="126997"/>
              </a:xfrm>
              <a:prstGeom prst="moon">
                <a:avLst>
                  <a:gd name="adj" fmla="val 87500"/>
                </a:avLst>
              </a:prstGeom>
              <a:solidFill>
                <a:srgbClr val="0252C8">
                  <a:lumMod val="75000"/>
                </a:srgbClr>
              </a:solidFill>
              <a:ln w="9525" cap="flat" cmpd="sng" algn="ctr">
                <a:solidFill>
                  <a:srgbClr val="0252C8">
                    <a:lumMod val="75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Arial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CA4555C1-AB55-D441-9BD5-07921426BCE3}"/>
                </a:ext>
              </a:extLst>
            </p:cNvPr>
            <p:cNvSpPr txBox="1"/>
            <p:nvPr/>
          </p:nvSpPr>
          <p:spPr>
            <a:xfrm>
              <a:off x="2200545" y="2510201"/>
              <a:ext cx="35561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Rb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0362E9D3-9208-964F-880F-6173DC6C12EA}"/>
              </a:ext>
            </a:extLst>
          </p:cNvPr>
          <p:cNvGrpSpPr/>
          <p:nvPr/>
        </p:nvGrpSpPr>
        <p:grpSpPr>
          <a:xfrm>
            <a:off x="7697561" y="5220381"/>
            <a:ext cx="267884" cy="246221"/>
            <a:chOff x="3497725" y="1476528"/>
            <a:chExt cx="267884" cy="246221"/>
          </a:xfrm>
        </p:grpSpPr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B4C1C71C-241A-D345-A21D-A385E2FB323E}"/>
                </a:ext>
              </a:extLst>
            </p:cNvPr>
            <p:cNvSpPr/>
            <p:nvPr/>
          </p:nvSpPr>
          <p:spPr bwMode="auto">
            <a:xfrm>
              <a:off x="3498307" y="1505830"/>
              <a:ext cx="250646" cy="209836"/>
            </a:xfrm>
            <a:prstGeom prst="ellipse">
              <a:avLst/>
            </a:prstGeom>
            <a:solidFill>
              <a:srgbClr val="AAB3E0">
                <a:lumMod val="40000"/>
                <a:lumOff val="60000"/>
              </a:srgbClr>
            </a:solidFill>
            <a:ln w="9525" cap="flat" cmpd="sng" algn="ctr">
              <a:solidFill>
                <a:srgbClr val="F8F8F8">
                  <a:lumMod val="5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18B9FE9D-3F23-D14B-ACF5-5B08D37E2FD9}"/>
                </a:ext>
              </a:extLst>
            </p:cNvPr>
            <p:cNvSpPr txBox="1"/>
            <p:nvPr/>
          </p:nvSpPr>
          <p:spPr>
            <a:xfrm>
              <a:off x="3497725" y="1476528"/>
              <a:ext cx="26788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8F8F8">
                      <a:lumMod val="10000"/>
                    </a:srgbClr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P</a:t>
              </a:r>
            </a:p>
          </p:txBody>
        </p:sp>
      </p:grpSp>
      <p:sp>
        <p:nvSpPr>
          <p:cNvPr id="177" name="TextBox 176">
            <a:extLst>
              <a:ext uri="{FF2B5EF4-FFF2-40B4-BE49-F238E27FC236}">
                <a16:creationId xmlns:a16="http://schemas.microsoft.com/office/drawing/2014/main" id="{CC4E4EC4-CA07-3448-AC8F-49A75E49108B}"/>
              </a:ext>
            </a:extLst>
          </p:cNvPr>
          <p:cNvSpPr txBox="1"/>
          <p:nvPr/>
        </p:nvSpPr>
        <p:spPr>
          <a:xfrm>
            <a:off x="7428768" y="4544614"/>
            <a:ext cx="1344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Cell growth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P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roliferation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268EBE57-64CD-D04E-85C5-76291F199E44}"/>
              </a:ext>
            </a:extLst>
          </p:cNvPr>
          <p:cNvSpPr txBox="1"/>
          <p:nvPr/>
        </p:nvSpPr>
        <p:spPr>
          <a:xfrm>
            <a:off x="7624006" y="5989889"/>
            <a:ext cx="1025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Inhibited</a:t>
            </a:r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3BA07841-C362-1A42-B7C4-665ACDCADD6A}"/>
              </a:ext>
            </a:extLst>
          </p:cNvPr>
          <p:cNvGrpSpPr/>
          <p:nvPr/>
        </p:nvGrpSpPr>
        <p:grpSpPr>
          <a:xfrm>
            <a:off x="5996547" y="3803901"/>
            <a:ext cx="1406571" cy="148455"/>
            <a:chOff x="3615541" y="2596891"/>
            <a:chExt cx="4201386" cy="280098"/>
          </a:xfrm>
        </p:grpSpPr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F92D1E98-0664-BC43-A4BE-AF498274B330}"/>
                </a:ext>
              </a:extLst>
            </p:cNvPr>
            <p:cNvSpPr/>
            <p:nvPr/>
          </p:nvSpPr>
          <p:spPr>
            <a:xfrm>
              <a:off x="3615541" y="2596891"/>
              <a:ext cx="1403654" cy="28009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reflection blurRad="6350" stA="55000" endA="50" endPos="85000" dir="5400000" sy="-100000" algn="bl" rotWithShape="0"/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4959A36F-3CD8-994D-8E7F-779D44FE6DA3}"/>
                </a:ext>
              </a:extLst>
            </p:cNvPr>
            <p:cNvSpPr/>
            <p:nvPr/>
          </p:nvSpPr>
          <p:spPr>
            <a:xfrm>
              <a:off x="5024993" y="2596891"/>
              <a:ext cx="1403654" cy="28009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reflection blurRad="6350" stA="55000" endA="50" endPos="85000" dir="5400000" sy="-100000" algn="bl" rotWithShape="0"/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8E1E0602-5FA9-C04C-8AFD-1E4B6F952CE9}"/>
                </a:ext>
              </a:extLst>
            </p:cNvPr>
            <p:cNvSpPr/>
            <p:nvPr/>
          </p:nvSpPr>
          <p:spPr>
            <a:xfrm>
              <a:off x="6413272" y="2596891"/>
              <a:ext cx="1403655" cy="280098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reflection blurRad="6350" stA="55000" endA="50" endPos="85000" dir="5400000" sy="-100000" algn="bl" rotWithShape="0"/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B4EB68BA-B358-0E47-8210-B26143F77F98}"/>
              </a:ext>
            </a:extLst>
          </p:cNvPr>
          <p:cNvGrpSpPr/>
          <p:nvPr/>
        </p:nvGrpSpPr>
        <p:grpSpPr>
          <a:xfrm rot="10800000">
            <a:off x="5508787" y="4332796"/>
            <a:ext cx="103800" cy="331281"/>
            <a:chOff x="4695700" y="1907858"/>
            <a:chExt cx="103800" cy="331281"/>
          </a:xfrm>
        </p:grpSpPr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7C0A12AE-1DAF-BF40-9CB2-B5AEAFCF140A}"/>
                </a:ext>
              </a:extLst>
            </p:cNvPr>
            <p:cNvCxnSpPr/>
            <p:nvPr/>
          </p:nvCxnSpPr>
          <p:spPr bwMode="auto">
            <a:xfrm flipV="1">
              <a:off x="4747601" y="1918009"/>
              <a:ext cx="1" cy="321130"/>
            </a:xfrm>
            <a:prstGeom prst="line">
              <a:avLst/>
            </a:prstGeom>
            <a:solidFill>
              <a:srgbClr val="FD8F2B"/>
            </a:solidFill>
            <a:ln w="34925" cap="flat" cmpd="sng" algn="ctr">
              <a:solidFill>
                <a:srgbClr val="008E69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4414F62E-7180-AC49-9A0C-FFD102D37B8C}"/>
                </a:ext>
              </a:extLst>
            </p:cNvPr>
            <p:cNvCxnSpPr/>
            <p:nvPr/>
          </p:nvCxnSpPr>
          <p:spPr bwMode="auto">
            <a:xfrm>
              <a:off x="4695700" y="1907858"/>
              <a:ext cx="103800" cy="0"/>
            </a:xfrm>
            <a:prstGeom prst="line">
              <a:avLst/>
            </a:prstGeom>
            <a:solidFill>
              <a:srgbClr val="FD8F2B"/>
            </a:solidFill>
            <a:ln w="34925" cap="flat" cmpd="sng" algn="ctr">
              <a:solidFill>
                <a:srgbClr val="00BE8C">
                  <a:lumMod val="7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19E625C6-EA61-214B-B921-04184386B296}"/>
              </a:ext>
            </a:extLst>
          </p:cNvPr>
          <p:cNvGrpSpPr/>
          <p:nvPr/>
        </p:nvGrpSpPr>
        <p:grpSpPr>
          <a:xfrm>
            <a:off x="4219533" y="5716665"/>
            <a:ext cx="755975" cy="333356"/>
            <a:chOff x="3466870" y="3348713"/>
            <a:chExt cx="755975" cy="333356"/>
          </a:xfrm>
        </p:grpSpPr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4048D9A6-BAEC-A84F-A9BD-4D5647E7B610}"/>
                </a:ext>
              </a:extLst>
            </p:cNvPr>
            <p:cNvSpPr/>
            <p:nvPr/>
          </p:nvSpPr>
          <p:spPr bwMode="auto">
            <a:xfrm>
              <a:off x="3483013" y="3348713"/>
              <a:ext cx="368300" cy="333356"/>
            </a:xfrm>
            <a:prstGeom prst="ellipse">
              <a:avLst/>
            </a:prstGeom>
            <a:solidFill>
              <a:srgbClr val="FD8F2B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/>
              <a:lightRig rig="threePt" dir="t"/>
            </a:scene3d>
            <a:sp3d>
              <a:bevelT/>
            </a:sp3d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539C7DFC-3FA1-6942-A80A-2DBDE0926A3F}"/>
                </a:ext>
              </a:extLst>
            </p:cNvPr>
            <p:cNvSpPr/>
            <p:nvPr/>
          </p:nvSpPr>
          <p:spPr bwMode="auto">
            <a:xfrm>
              <a:off x="3851313" y="3348713"/>
              <a:ext cx="368300" cy="333356"/>
            </a:xfrm>
            <a:prstGeom prst="ellipse">
              <a:avLst/>
            </a:prstGeom>
            <a:solidFill>
              <a:srgbClr val="FD8F2B"/>
            </a:solidFill>
            <a:ln w="9525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/>
              <a:lightRig rig="threePt" dir="t"/>
            </a:scene3d>
            <a:sp3d>
              <a:bevelT/>
            </a:sp3d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6FB31B28-C7F9-2F4C-86DD-D36640FD0551}"/>
                </a:ext>
              </a:extLst>
            </p:cNvPr>
            <p:cNvSpPr txBox="1"/>
            <p:nvPr/>
          </p:nvSpPr>
          <p:spPr>
            <a:xfrm>
              <a:off x="3466870" y="3379093"/>
              <a:ext cx="419857" cy="246221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8F8F8">
                      <a:lumMod val="10000"/>
                    </a:srgbClr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E2F</a:t>
              </a:r>
            </a:p>
          </p:txBody>
        </p: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6D8865F1-6125-D249-8546-A41B476984B3}"/>
                </a:ext>
              </a:extLst>
            </p:cNvPr>
            <p:cNvSpPr txBox="1"/>
            <p:nvPr/>
          </p:nvSpPr>
          <p:spPr>
            <a:xfrm>
              <a:off x="3862350" y="3379593"/>
              <a:ext cx="360495" cy="246221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8F8F8">
                      <a:lumMod val="10000"/>
                    </a:srgbClr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DP</a:t>
              </a:r>
            </a:p>
          </p:txBody>
        </p: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379F2CFD-EC53-A14D-832B-C92916A73F37}"/>
              </a:ext>
            </a:extLst>
          </p:cNvPr>
          <p:cNvGrpSpPr/>
          <p:nvPr/>
        </p:nvGrpSpPr>
        <p:grpSpPr>
          <a:xfrm>
            <a:off x="4235675" y="5467364"/>
            <a:ext cx="742950" cy="411159"/>
            <a:chOff x="2006600" y="2482610"/>
            <a:chExt cx="742950" cy="411159"/>
          </a:xfrm>
        </p:grpSpPr>
        <p:grpSp>
          <p:nvGrpSpPr>
            <p:cNvPr id="201" name="Group 200">
              <a:extLst>
                <a:ext uri="{FF2B5EF4-FFF2-40B4-BE49-F238E27FC236}">
                  <a16:creationId xmlns:a16="http://schemas.microsoft.com/office/drawing/2014/main" id="{06ADFC71-800D-9548-936D-6A4EAAD27502}"/>
                </a:ext>
              </a:extLst>
            </p:cNvPr>
            <p:cNvGrpSpPr/>
            <p:nvPr/>
          </p:nvGrpSpPr>
          <p:grpSpPr>
            <a:xfrm>
              <a:off x="2006600" y="2482610"/>
              <a:ext cx="742950" cy="411159"/>
              <a:chOff x="2006600" y="2492379"/>
              <a:chExt cx="742950" cy="411159"/>
            </a:xfrm>
          </p:grpSpPr>
          <p:sp>
            <p:nvSpPr>
              <p:cNvPr id="204" name="Moon 203">
                <a:extLst>
                  <a:ext uri="{FF2B5EF4-FFF2-40B4-BE49-F238E27FC236}">
                    <a16:creationId xmlns:a16="http://schemas.microsoft.com/office/drawing/2014/main" id="{0A600D86-4DA6-CA4C-BE02-14E0DEDF0BF3}"/>
                  </a:ext>
                </a:extLst>
              </p:cNvPr>
              <p:cNvSpPr/>
              <p:nvPr/>
            </p:nvSpPr>
            <p:spPr bwMode="auto">
              <a:xfrm rot="5400000">
                <a:off x="2023270" y="2551908"/>
                <a:ext cx="334960" cy="368300"/>
              </a:xfrm>
              <a:prstGeom prst="moon">
                <a:avLst/>
              </a:prstGeom>
              <a:solidFill>
                <a:srgbClr val="0252C8">
                  <a:lumMod val="75000"/>
                </a:srgbClr>
              </a:solidFill>
              <a:ln w="9525" cap="flat" cmpd="sng" algn="ctr">
                <a:solidFill>
                  <a:srgbClr val="0252C8">
                    <a:lumMod val="75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05" name="Moon 204">
                <a:extLst>
                  <a:ext uri="{FF2B5EF4-FFF2-40B4-BE49-F238E27FC236}">
                    <a16:creationId xmlns:a16="http://schemas.microsoft.com/office/drawing/2014/main" id="{BF75458E-C14C-DC4C-9DCC-6FAEA5F5C8BC}"/>
                  </a:ext>
                </a:extLst>
              </p:cNvPr>
              <p:cNvSpPr/>
              <p:nvPr/>
            </p:nvSpPr>
            <p:spPr bwMode="auto">
              <a:xfrm rot="5400000">
                <a:off x="2397920" y="2551908"/>
                <a:ext cx="334960" cy="368300"/>
              </a:xfrm>
              <a:prstGeom prst="moon">
                <a:avLst/>
              </a:prstGeom>
              <a:solidFill>
                <a:srgbClr val="0252C8">
                  <a:lumMod val="75000"/>
                </a:srgbClr>
              </a:solidFill>
              <a:ln w="9525" cap="flat" cmpd="sng" algn="ctr">
                <a:solidFill>
                  <a:srgbClr val="0252C8">
                    <a:lumMod val="75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06" name="Moon 205">
                <a:extLst>
                  <a:ext uri="{FF2B5EF4-FFF2-40B4-BE49-F238E27FC236}">
                    <a16:creationId xmlns:a16="http://schemas.microsoft.com/office/drawing/2014/main" id="{1F622E9D-05C5-0540-9F7F-B3821FFC8A87}"/>
                  </a:ext>
                </a:extLst>
              </p:cNvPr>
              <p:cNvSpPr/>
              <p:nvPr/>
            </p:nvSpPr>
            <p:spPr bwMode="auto">
              <a:xfrm rot="5400000">
                <a:off x="2276475" y="2286004"/>
                <a:ext cx="209550" cy="622300"/>
              </a:xfrm>
              <a:prstGeom prst="moon">
                <a:avLst>
                  <a:gd name="adj" fmla="val 87500"/>
                </a:avLst>
              </a:prstGeom>
              <a:solidFill>
                <a:srgbClr val="0252C8">
                  <a:lumMod val="75000"/>
                </a:srgbClr>
              </a:solidFill>
              <a:ln w="9525" cap="flat" cmpd="sng" algn="ctr">
                <a:solidFill>
                  <a:srgbClr val="0252C8">
                    <a:lumMod val="75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07" name="Moon 206">
                <a:extLst>
                  <a:ext uri="{FF2B5EF4-FFF2-40B4-BE49-F238E27FC236}">
                    <a16:creationId xmlns:a16="http://schemas.microsoft.com/office/drawing/2014/main" id="{BCAD641E-89BE-164A-93FD-78622F9896B3}"/>
                  </a:ext>
                </a:extLst>
              </p:cNvPr>
              <p:cNvSpPr/>
              <p:nvPr/>
            </p:nvSpPr>
            <p:spPr bwMode="auto">
              <a:xfrm rot="16200000" flipV="1">
                <a:off x="2270126" y="2676526"/>
                <a:ext cx="209550" cy="126997"/>
              </a:xfrm>
              <a:prstGeom prst="moon">
                <a:avLst>
                  <a:gd name="adj" fmla="val 87500"/>
                </a:avLst>
              </a:prstGeom>
              <a:solidFill>
                <a:srgbClr val="0252C8">
                  <a:lumMod val="75000"/>
                </a:srgbClr>
              </a:solidFill>
              <a:ln w="9525" cap="flat" cmpd="sng" algn="ctr">
                <a:solidFill>
                  <a:srgbClr val="0252C8">
                    <a:lumMod val="75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Arial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73D5EFC7-48AB-AF40-9FC0-68BBD3102DCE}"/>
                </a:ext>
              </a:extLst>
            </p:cNvPr>
            <p:cNvSpPr txBox="1"/>
            <p:nvPr/>
          </p:nvSpPr>
          <p:spPr>
            <a:xfrm>
              <a:off x="2200545" y="2510201"/>
              <a:ext cx="35561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Rb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sp>
        <p:nvSpPr>
          <p:cNvPr id="208" name="TextBox 207">
            <a:extLst>
              <a:ext uri="{FF2B5EF4-FFF2-40B4-BE49-F238E27FC236}">
                <a16:creationId xmlns:a16="http://schemas.microsoft.com/office/drawing/2014/main" id="{059918AB-B97B-EE42-B0E0-78F9AE6A261B}"/>
              </a:ext>
            </a:extLst>
          </p:cNvPr>
          <p:cNvSpPr txBox="1"/>
          <p:nvPr/>
        </p:nvSpPr>
        <p:spPr>
          <a:xfrm>
            <a:off x="3848462" y="5104401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Growth Arrest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A7C78FA6-151E-4243-B021-167187C6E140}"/>
              </a:ext>
            </a:extLst>
          </p:cNvPr>
          <p:cNvSpPr txBox="1"/>
          <p:nvPr/>
        </p:nvSpPr>
        <p:spPr>
          <a:xfrm>
            <a:off x="4235676" y="5989889"/>
            <a:ext cx="765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Active</a:t>
            </a:r>
          </a:p>
        </p:txBody>
      </p:sp>
      <p:sp>
        <p:nvSpPr>
          <p:cNvPr id="210" name="AutoShape 70">
            <a:extLst>
              <a:ext uri="{FF2B5EF4-FFF2-40B4-BE49-F238E27FC236}">
                <a16:creationId xmlns:a16="http://schemas.microsoft.com/office/drawing/2014/main" id="{A9EFBD7F-B3A5-FB4D-99C1-04DE428604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4291" y="2301039"/>
            <a:ext cx="571671" cy="222568"/>
          </a:xfrm>
          <a:prstGeom prst="roundRect">
            <a:avLst>
              <a:gd name="adj" fmla="val 16667"/>
            </a:avLst>
          </a:prstGeom>
          <a:solidFill>
            <a:srgbClr val="009D74"/>
          </a:solidFill>
          <a:ln w="25400" cap="flat" cmpd="sng" algn="ctr">
            <a:noFill/>
            <a:prstDash val="solid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bIns="9144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p14</a:t>
            </a:r>
            <a:r>
              <a:rPr kumimoji="0" lang="en-US" sz="1200" b="0" i="0" u="none" strike="noStrike" kern="0" cap="none" spc="0" normalizeH="0" baseline="30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ARF</a:t>
            </a:r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F24700D7-DEF4-D747-BA44-BAD31DE31527}"/>
              </a:ext>
            </a:extLst>
          </p:cNvPr>
          <p:cNvGrpSpPr/>
          <p:nvPr/>
        </p:nvGrpSpPr>
        <p:grpSpPr>
          <a:xfrm>
            <a:off x="4149600" y="1875012"/>
            <a:ext cx="103800" cy="331281"/>
            <a:chOff x="3998177" y="966389"/>
            <a:chExt cx="103800" cy="331281"/>
          </a:xfrm>
        </p:grpSpPr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0057A6DB-D133-734C-94EE-D75EC0C25329}"/>
                </a:ext>
              </a:extLst>
            </p:cNvPr>
            <p:cNvCxnSpPr/>
            <p:nvPr/>
          </p:nvCxnSpPr>
          <p:spPr bwMode="auto">
            <a:xfrm flipV="1">
              <a:off x="4050077" y="976540"/>
              <a:ext cx="1" cy="321130"/>
            </a:xfrm>
            <a:prstGeom prst="line">
              <a:avLst/>
            </a:prstGeom>
            <a:ln>
              <a:solidFill>
                <a:srgbClr val="008E69"/>
              </a:solidFill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B02A07E-EF86-9444-9CFE-6DE51815ED8D}"/>
                </a:ext>
              </a:extLst>
            </p:cNvPr>
            <p:cNvCxnSpPr/>
            <p:nvPr/>
          </p:nvCxnSpPr>
          <p:spPr bwMode="auto">
            <a:xfrm>
              <a:off x="3998177" y="966389"/>
              <a:ext cx="103800" cy="0"/>
            </a:xfrm>
            <a:prstGeom prst="line">
              <a:avLst/>
            </a:prstGeom>
            <a:ln>
              <a:solidFill>
                <a:srgbClr val="008E69"/>
              </a:solidFill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7A0E2C31-3063-CD41-82D6-8F87584C5F14}"/>
              </a:ext>
            </a:extLst>
          </p:cNvPr>
          <p:cNvGrpSpPr/>
          <p:nvPr/>
        </p:nvGrpSpPr>
        <p:grpSpPr>
          <a:xfrm>
            <a:off x="4170926" y="1092118"/>
            <a:ext cx="103800" cy="331281"/>
            <a:chOff x="4010877" y="966389"/>
            <a:chExt cx="103800" cy="331281"/>
          </a:xfrm>
        </p:grpSpPr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24AB3669-9F41-C047-BE7B-811C9198B505}"/>
                </a:ext>
              </a:extLst>
            </p:cNvPr>
            <p:cNvCxnSpPr/>
            <p:nvPr/>
          </p:nvCxnSpPr>
          <p:spPr bwMode="auto">
            <a:xfrm flipV="1">
              <a:off x="4050077" y="976540"/>
              <a:ext cx="1" cy="32113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68FA34F0-CB8C-5740-99E4-BB23FCBE834C}"/>
                </a:ext>
              </a:extLst>
            </p:cNvPr>
            <p:cNvCxnSpPr/>
            <p:nvPr/>
          </p:nvCxnSpPr>
          <p:spPr bwMode="auto">
            <a:xfrm>
              <a:off x="4010877" y="966389"/>
              <a:ext cx="103800" cy="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71687216-5ED5-1446-AA3A-D31091FDA67D}"/>
              </a:ext>
            </a:extLst>
          </p:cNvPr>
          <p:cNvGrpSpPr/>
          <p:nvPr/>
        </p:nvGrpSpPr>
        <p:grpSpPr>
          <a:xfrm>
            <a:off x="4391302" y="2755848"/>
            <a:ext cx="1404210" cy="155438"/>
            <a:chOff x="3784894" y="4234780"/>
            <a:chExt cx="4202353" cy="280098"/>
          </a:xfrm>
        </p:grpSpPr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A593F04E-CA5A-674A-9A3F-30799697CA6A}"/>
                </a:ext>
              </a:extLst>
            </p:cNvPr>
            <p:cNvSpPr/>
            <p:nvPr/>
          </p:nvSpPr>
          <p:spPr>
            <a:xfrm>
              <a:off x="3784894" y="4234780"/>
              <a:ext cx="1403654" cy="28009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reflection blurRad="6350" stA="55000" endA="50" endPos="85000" dir="5400000" sy="-100000" algn="bl" rotWithShape="0"/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CCAFD0EC-7C74-C84B-B9BC-9021580332F9}"/>
                </a:ext>
              </a:extLst>
            </p:cNvPr>
            <p:cNvSpPr/>
            <p:nvPr/>
          </p:nvSpPr>
          <p:spPr>
            <a:xfrm>
              <a:off x="5195353" y="4234780"/>
              <a:ext cx="1403654" cy="28009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reflection blurRad="6350" stA="55000" endA="50" endPos="85000" dir="5400000" sy="-100000" algn="bl" rotWithShape="0"/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4D690AF0-7271-C649-B0E6-F9122EA12E89}"/>
                </a:ext>
              </a:extLst>
            </p:cNvPr>
            <p:cNvSpPr/>
            <p:nvPr/>
          </p:nvSpPr>
          <p:spPr>
            <a:xfrm>
              <a:off x="6583593" y="4234780"/>
              <a:ext cx="1403654" cy="280098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reflection blurRad="6350" stA="55000" endA="50" endPos="85000" dir="5400000" sy="-100000" algn="bl" rotWithShape="0"/>
                </a:effectLst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C4214381-A79E-6C43-B449-9F815BCD8A7E}"/>
              </a:ext>
            </a:extLst>
          </p:cNvPr>
          <p:cNvCxnSpPr/>
          <p:nvPr/>
        </p:nvCxnSpPr>
        <p:spPr>
          <a:xfrm flipV="1">
            <a:off x="4201500" y="2563434"/>
            <a:ext cx="0" cy="4745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2" name="AutoShape 70">
            <a:extLst>
              <a:ext uri="{FF2B5EF4-FFF2-40B4-BE49-F238E27FC236}">
                <a16:creationId xmlns:a16="http://schemas.microsoft.com/office/drawing/2014/main" id="{3977E743-E178-5B45-B1B8-0EFF88D3D6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7211" y="1525464"/>
            <a:ext cx="545830" cy="227672"/>
          </a:xfrm>
          <a:prstGeom prst="roundRect">
            <a:avLst>
              <a:gd name="adj" fmla="val 16667"/>
            </a:avLst>
          </a:prstGeom>
          <a:solidFill>
            <a:schemeClr val="accent4">
              <a:lumMod val="50000"/>
            </a:schemeClr>
          </a:solidFill>
          <a:ln w="19050" cmpd="sng"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wrap="none" anchor="ctr" anchorCtr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MDM2</a:t>
            </a:r>
          </a:p>
        </p:txBody>
      </p: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689F45E6-5A9F-7842-8A5F-F8ECA49715A9}"/>
              </a:ext>
            </a:extLst>
          </p:cNvPr>
          <p:cNvCxnSpPr/>
          <p:nvPr/>
        </p:nvCxnSpPr>
        <p:spPr>
          <a:xfrm>
            <a:off x="3777095" y="842551"/>
            <a:ext cx="4003980" cy="64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35890C5F-7BB1-B74C-B8D5-C68031B5E06F}"/>
              </a:ext>
            </a:extLst>
          </p:cNvPr>
          <p:cNvGrpSpPr/>
          <p:nvPr/>
        </p:nvGrpSpPr>
        <p:grpSpPr>
          <a:xfrm>
            <a:off x="8028537" y="570195"/>
            <a:ext cx="326810" cy="461933"/>
            <a:chOff x="5535119" y="5652949"/>
            <a:chExt cx="326810" cy="461933"/>
          </a:xfrm>
        </p:grpSpPr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C3B55781-7301-7941-8520-3FCCB24E727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47693" y="5976349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9BB838F1-970B-6146-AFEE-87D3D391F7C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740009" y="5806456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C0452A19-C89D-9F48-B0A0-FFB048D49B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04163" y="5737189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46572B95-9F26-BA4D-8434-2E769764F6B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535119" y="5867834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C51E7181-B360-AC4E-9C94-FBC3BD63E52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725011" y="5652949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9F5D768C-1406-9347-9C12-E77D25D4D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63657" y="5935192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4609AF3B-136C-1B40-BA88-4D0070056E8F}"/>
              </a:ext>
            </a:extLst>
          </p:cNvPr>
          <p:cNvCxnSpPr/>
          <p:nvPr/>
        </p:nvCxnSpPr>
        <p:spPr>
          <a:xfrm flipV="1">
            <a:off x="8630675" y="848145"/>
            <a:ext cx="1827483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C3DAFE4D-3607-EA4C-8F5C-BAD0F0A7CB9A}"/>
              </a:ext>
            </a:extLst>
          </p:cNvPr>
          <p:cNvSpPr txBox="1"/>
          <p:nvPr/>
        </p:nvSpPr>
        <p:spPr>
          <a:xfrm>
            <a:off x="7578665" y="1006474"/>
            <a:ext cx="12265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Survival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Replication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Growth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A6C1935F-9A80-164E-9958-135F314BC069}"/>
              </a:ext>
            </a:extLst>
          </p:cNvPr>
          <p:cNvSpPr txBox="1"/>
          <p:nvPr/>
        </p:nvSpPr>
        <p:spPr>
          <a:xfrm>
            <a:off x="7643523" y="198738"/>
            <a:ext cx="109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Degraded</a:t>
            </a:r>
          </a:p>
        </p:txBody>
      </p:sp>
      <p:sp>
        <p:nvSpPr>
          <p:cNvPr id="234" name="AutoShape 70">
            <a:extLst>
              <a:ext uri="{FF2B5EF4-FFF2-40B4-BE49-F238E27FC236}">
                <a16:creationId xmlns:a16="http://schemas.microsoft.com/office/drawing/2014/main" id="{95B5CF18-A3AE-3C47-B018-E1790EAC40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8425" y="779418"/>
            <a:ext cx="482600" cy="222568"/>
          </a:xfrm>
          <a:prstGeom prst="roundRect">
            <a:avLst>
              <a:gd name="adj" fmla="val 16667"/>
            </a:avLst>
          </a:prstGeom>
          <a:solidFill>
            <a:srgbClr val="FFFF91">
              <a:lumMod val="40000"/>
              <a:lumOff val="60000"/>
            </a:srgbClr>
          </a:solidFill>
          <a:ln w="19050" cap="flat" cmpd="sng" algn="ctr">
            <a:solidFill>
              <a:srgbClr val="F8F8F8"/>
            </a:solidFill>
            <a:prstDash val="solid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bIns="9144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252C8">
                    <a:lumMod val="7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p53</a:t>
            </a:r>
            <a:endParaRPr kumimoji="0" lang="en-US" sz="1200" b="0" i="0" u="none" strike="noStrike" kern="0" cap="none" spc="0" normalizeH="0" baseline="-25000" noProof="0" dirty="0">
              <a:ln>
                <a:noFill/>
              </a:ln>
              <a:solidFill>
                <a:srgbClr val="0252C8">
                  <a:lumMod val="75000"/>
                </a:srgbClr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506FA179-2749-CE4F-8852-DAE21B341F6B}"/>
              </a:ext>
            </a:extLst>
          </p:cNvPr>
          <p:cNvSpPr txBox="1"/>
          <p:nvPr/>
        </p:nvSpPr>
        <p:spPr>
          <a:xfrm>
            <a:off x="2477062" y="1049992"/>
            <a:ext cx="1665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Cell-cycle arrest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Apoptosis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0590C047-3164-DF47-9379-F156ADC29EFF}"/>
              </a:ext>
            </a:extLst>
          </p:cNvPr>
          <p:cNvSpPr txBox="1"/>
          <p:nvPr/>
        </p:nvSpPr>
        <p:spPr>
          <a:xfrm>
            <a:off x="2948955" y="242256"/>
            <a:ext cx="72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Intact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1828B71D-1D31-1743-A926-F3374DFC7E71}"/>
              </a:ext>
            </a:extLst>
          </p:cNvPr>
          <p:cNvSpPr txBox="1"/>
          <p:nvPr/>
        </p:nvSpPr>
        <p:spPr>
          <a:xfrm>
            <a:off x="983096" y="3642496"/>
            <a:ext cx="28218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25% of familial melanoma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kindreds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have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germline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mutations in CDKN2A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E372A7A5-5C40-EC4D-817D-5F1B2FA30DBB}"/>
              </a:ext>
            </a:extLst>
          </p:cNvPr>
          <p:cNvSpPr txBox="1"/>
          <p:nvPr/>
        </p:nvSpPr>
        <p:spPr>
          <a:xfrm>
            <a:off x="1517799" y="4322138"/>
            <a:ext cx="32663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CDK4 is also mutated in familial melanoma</a:t>
            </a:r>
          </a:p>
        </p:txBody>
      </p: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637C4BC4-66AC-404E-B268-F2CE32D95875}"/>
              </a:ext>
            </a:extLst>
          </p:cNvPr>
          <p:cNvCxnSpPr>
            <a:cxnSpLocks/>
          </p:cNvCxnSpPr>
          <p:nvPr/>
        </p:nvCxnSpPr>
        <p:spPr>
          <a:xfrm>
            <a:off x="4784120" y="4509358"/>
            <a:ext cx="404146" cy="2116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0" name="TextBox 239">
            <a:extLst>
              <a:ext uri="{FF2B5EF4-FFF2-40B4-BE49-F238E27FC236}">
                <a16:creationId xmlns:a16="http://schemas.microsoft.com/office/drawing/2014/main" id="{7AC58E51-2B20-4440-8EAE-0CC80FEBAC96}"/>
              </a:ext>
            </a:extLst>
          </p:cNvPr>
          <p:cNvSpPr txBox="1"/>
          <p:nvPr/>
        </p:nvSpPr>
        <p:spPr>
          <a:xfrm>
            <a:off x="824123" y="635103"/>
            <a:ext cx="16460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Mutated in Li- Fraumeni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Syndrome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532D1CA9-E588-6045-BC39-39AC38725DB2}"/>
              </a:ext>
            </a:extLst>
          </p:cNvPr>
          <p:cNvCxnSpPr>
            <a:cxnSpLocks/>
            <a:stCxn id="240" idx="3"/>
          </p:cNvCxnSpPr>
          <p:nvPr/>
        </p:nvCxnSpPr>
        <p:spPr>
          <a:xfrm>
            <a:off x="2470181" y="896713"/>
            <a:ext cx="45890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2" name="TextBox 241">
            <a:extLst>
              <a:ext uri="{FF2B5EF4-FFF2-40B4-BE49-F238E27FC236}">
                <a16:creationId xmlns:a16="http://schemas.microsoft.com/office/drawing/2014/main" id="{BECF9C16-6729-B44C-8600-2C53B9DC1628}"/>
              </a:ext>
            </a:extLst>
          </p:cNvPr>
          <p:cNvSpPr txBox="1"/>
          <p:nvPr/>
        </p:nvSpPr>
        <p:spPr>
          <a:xfrm>
            <a:off x="6356160" y="2251773"/>
            <a:ext cx="32663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Alternatively Spliced Gene Products</a:t>
            </a:r>
          </a:p>
        </p:txBody>
      </p:sp>
      <p:cxnSp>
        <p:nvCxnSpPr>
          <p:cNvPr id="243" name="Straight Arrow Connector 242">
            <a:extLst>
              <a:ext uri="{FF2B5EF4-FFF2-40B4-BE49-F238E27FC236}">
                <a16:creationId xmlns:a16="http://schemas.microsoft.com/office/drawing/2014/main" id="{440EE6CD-284C-AF40-BA18-AD9C95CB656B}"/>
              </a:ext>
            </a:extLst>
          </p:cNvPr>
          <p:cNvCxnSpPr>
            <a:cxnSpLocks/>
          </p:cNvCxnSpPr>
          <p:nvPr/>
        </p:nvCxnSpPr>
        <p:spPr>
          <a:xfrm flipH="1" flipV="1">
            <a:off x="4580196" y="2399306"/>
            <a:ext cx="17378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0AE1F3B1-BF1D-0244-8381-126D1AE7B62A}"/>
              </a:ext>
            </a:extLst>
          </p:cNvPr>
          <p:cNvCxnSpPr>
            <a:cxnSpLocks/>
          </p:cNvCxnSpPr>
          <p:nvPr/>
        </p:nvCxnSpPr>
        <p:spPr>
          <a:xfrm flipH="1">
            <a:off x="5779085" y="2551706"/>
            <a:ext cx="691375" cy="1400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990E2EB-631D-8147-9510-C893EE5884DD}"/>
              </a:ext>
            </a:extLst>
          </p:cNvPr>
          <p:cNvSpPr/>
          <p:nvPr/>
        </p:nvSpPr>
        <p:spPr>
          <a:xfrm>
            <a:off x="1968501" y="6420536"/>
            <a:ext cx="562818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" b="0" i="0" dirty="0">
                <a:solidFill>
                  <a:srgbClr val="392529"/>
                </a:solidFill>
                <a:effectLst/>
                <a:latin typeface="Lucida Grande" panose="020B0600040502020204" pitchFamily="34" charset="0"/>
              </a:rPr>
              <a:t>Figure adapted from </a:t>
            </a:r>
            <a:r>
              <a:rPr lang="en-US" sz="800" b="0" i="0" dirty="0" err="1">
                <a:solidFill>
                  <a:srgbClr val="392529"/>
                </a:solidFill>
                <a:effectLst/>
                <a:latin typeface="Lucida Grande" panose="020B0600040502020204" pitchFamily="34" charset="0"/>
              </a:rPr>
              <a:t>Bolognia</a:t>
            </a:r>
            <a:r>
              <a:rPr lang="en-US" sz="800" b="0" i="0" dirty="0">
                <a:solidFill>
                  <a:srgbClr val="392529"/>
                </a:solidFill>
                <a:effectLst/>
                <a:latin typeface="Lucida Grande" panose="020B0600040502020204" pitchFamily="34" charset="0"/>
              </a:rPr>
              <a:t>, Jean., </a:t>
            </a:r>
            <a:r>
              <a:rPr lang="en-US" sz="800" b="0" i="0" dirty="0" err="1">
                <a:solidFill>
                  <a:srgbClr val="392529"/>
                </a:solidFill>
                <a:effectLst/>
                <a:latin typeface="Lucida Grande" panose="020B0600040502020204" pitchFamily="34" charset="0"/>
              </a:rPr>
              <a:t>Jorizzo</a:t>
            </a:r>
            <a:r>
              <a:rPr lang="en-US" sz="800" b="0" i="0" dirty="0">
                <a:solidFill>
                  <a:srgbClr val="392529"/>
                </a:solidFill>
                <a:effectLst/>
                <a:latin typeface="Lucida Grande" panose="020B0600040502020204" pitchFamily="34" charset="0"/>
              </a:rPr>
              <a:t>, Joseph </a:t>
            </a:r>
            <a:r>
              <a:rPr lang="en-US" sz="800" b="0" i="0" dirty="0" err="1">
                <a:solidFill>
                  <a:srgbClr val="392529"/>
                </a:solidFill>
                <a:effectLst/>
                <a:latin typeface="Lucida Grande" panose="020B0600040502020204" pitchFamily="34" charset="0"/>
              </a:rPr>
              <a:t>L.Schaffer</a:t>
            </a:r>
            <a:r>
              <a:rPr lang="en-US" sz="800" b="0" i="0" dirty="0">
                <a:solidFill>
                  <a:srgbClr val="392529"/>
                </a:solidFill>
                <a:effectLst/>
                <a:latin typeface="Lucida Grande" panose="020B0600040502020204" pitchFamily="34" charset="0"/>
              </a:rPr>
              <a:t>, Julie V. (Eds.) (2012) </a:t>
            </a:r>
            <a:r>
              <a:rPr lang="en-US" sz="800" b="0" i="1" dirty="0">
                <a:solidFill>
                  <a:srgbClr val="392529"/>
                </a:solidFill>
                <a:effectLst/>
                <a:latin typeface="Lucida Grande" panose="020B0600040502020204" pitchFamily="34" charset="0"/>
              </a:rPr>
              <a:t>Dermatology</a:t>
            </a:r>
            <a:endParaRPr lang="en-US" sz="800" dirty="0"/>
          </a:p>
        </p:txBody>
      </p: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92C26549-EF59-E84C-808E-AC607A65346D}"/>
              </a:ext>
            </a:extLst>
          </p:cNvPr>
          <p:cNvCxnSpPr/>
          <p:nvPr/>
        </p:nvCxnSpPr>
        <p:spPr>
          <a:xfrm flipV="1">
            <a:off x="3005499" y="3388212"/>
            <a:ext cx="0" cy="2743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415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FBB212-33FD-A040-A23A-F16E26878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335756"/>
            <a:ext cx="10998200" cy="618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126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Rectangle 478">
            <a:extLst>
              <a:ext uri="{FF2B5EF4-FFF2-40B4-BE49-F238E27FC236}">
                <a16:creationId xmlns:a16="http://schemas.microsoft.com/office/drawing/2014/main" id="{D70636A0-2892-BC40-A69E-EED0EAC772E2}"/>
              </a:ext>
            </a:extLst>
          </p:cNvPr>
          <p:cNvSpPr/>
          <p:nvPr/>
        </p:nvSpPr>
        <p:spPr>
          <a:xfrm>
            <a:off x="-267425" y="0"/>
            <a:ext cx="12726851" cy="6858000"/>
          </a:xfrm>
          <a:prstGeom prst="rect">
            <a:avLst/>
          </a:prstGeom>
          <a:solidFill>
            <a:srgbClr val="BFD4EC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/>
              <a:cs typeface="+mn-cs"/>
            </a:endParaRP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FF76B03F-BCB6-3141-BE07-F6100F62B7F4}"/>
              </a:ext>
            </a:extLst>
          </p:cNvPr>
          <p:cNvGrpSpPr/>
          <p:nvPr/>
        </p:nvGrpSpPr>
        <p:grpSpPr>
          <a:xfrm>
            <a:off x="-558140" y="5592"/>
            <a:ext cx="13359740" cy="6934961"/>
            <a:chOff x="-207150" y="-285855"/>
            <a:chExt cx="9637115" cy="7226408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AA4E18FA-EEF9-1A47-B7CB-7ED5519FD825}"/>
                </a:ext>
              </a:extLst>
            </p:cNvPr>
            <p:cNvSpPr/>
            <p:nvPr/>
          </p:nvSpPr>
          <p:spPr>
            <a:xfrm>
              <a:off x="4145" y="-285855"/>
              <a:ext cx="9180577" cy="1059406"/>
            </a:xfrm>
            <a:prstGeom prst="rect">
              <a:avLst/>
            </a:prstGeom>
            <a:gradFill rotWithShape="1">
              <a:gsLst>
                <a:gs pos="38000">
                  <a:srgbClr val="4F81BD">
                    <a:lumMod val="40000"/>
                    <a:lumOff val="60000"/>
                  </a:srgbClr>
                </a:gs>
                <a:gs pos="100000">
                  <a:srgbClr val="1F497D">
                    <a:lumMod val="20000"/>
                    <a:lumOff val="80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/>
                <a:cs typeface="+mn-cs"/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D8E0704F-18BE-8C42-B20C-3202F7B55BBB}"/>
                </a:ext>
              </a:extLst>
            </p:cNvPr>
            <p:cNvSpPr/>
            <p:nvPr/>
          </p:nvSpPr>
          <p:spPr>
            <a:xfrm>
              <a:off x="4145" y="1080289"/>
              <a:ext cx="9180577" cy="5777712"/>
            </a:xfrm>
            <a:prstGeom prst="rect">
              <a:avLst/>
            </a:prstGeom>
            <a:gradFill rotWithShape="1">
              <a:gsLst>
                <a:gs pos="0">
                  <a:srgbClr val="4F81BD">
                    <a:tint val="100000"/>
                    <a:shade val="100000"/>
                    <a:satMod val="130000"/>
                  </a:srgbClr>
                </a:gs>
                <a:gs pos="100000">
                  <a:srgbClr val="4F81B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/>
                <a:cs typeface="+mn-cs"/>
              </a:endParaRPr>
            </a:p>
          </p:txBody>
        </p:sp>
        <p:pic>
          <p:nvPicPr>
            <p:cNvPr id="103" name="Picture 102" descr="Nucleus 2.png">
              <a:extLst>
                <a:ext uri="{FF2B5EF4-FFF2-40B4-BE49-F238E27FC236}">
                  <a16:creationId xmlns:a16="http://schemas.microsoft.com/office/drawing/2014/main" id="{E6CEEE5E-CCF4-0C40-AB2E-0ADED07F52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236"/>
            <a:stretch/>
          </p:blipFill>
          <p:spPr>
            <a:xfrm>
              <a:off x="0" y="3223820"/>
              <a:ext cx="9144000" cy="3716733"/>
            </a:xfrm>
            <a:prstGeom prst="rect">
              <a:avLst/>
            </a:prstGeom>
          </p:spPr>
        </p:pic>
        <p:pic>
          <p:nvPicPr>
            <p:cNvPr id="104" name="Picture 103" descr="Cellular Membrane.png">
              <a:extLst>
                <a:ext uri="{FF2B5EF4-FFF2-40B4-BE49-F238E27FC236}">
                  <a16:creationId xmlns:a16="http://schemas.microsoft.com/office/drawing/2014/main" id="{73EB4E4E-0B43-CB44-A3FA-AD1D0FDC7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07150" y="567817"/>
              <a:ext cx="9637115" cy="634264"/>
            </a:xfrm>
            <a:prstGeom prst="rect">
              <a:avLst/>
            </a:prstGeom>
          </p:spPr>
        </p:pic>
      </p:grp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739FFA60-F5E3-4143-975B-CEBE1EB07B83}"/>
              </a:ext>
            </a:extLst>
          </p:cNvPr>
          <p:cNvGrpSpPr/>
          <p:nvPr/>
        </p:nvGrpSpPr>
        <p:grpSpPr>
          <a:xfrm>
            <a:off x="1573555" y="678896"/>
            <a:ext cx="836346" cy="1191362"/>
            <a:chOff x="630712" y="142523"/>
            <a:chExt cx="836346" cy="1191362"/>
          </a:xfrm>
        </p:grpSpPr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62D4D54-3B10-9840-A3A6-8D700B0866C2}"/>
                </a:ext>
              </a:extLst>
            </p:cNvPr>
            <p:cNvSpPr/>
            <p:nvPr/>
          </p:nvSpPr>
          <p:spPr bwMode="auto">
            <a:xfrm>
              <a:off x="846502" y="1050463"/>
              <a:ext cx="403732" cy="283422"/>
            </a:xfrm>
            <a:prstGeom prst="ellipse">
              <a:avLst/>
            </a:prstGeom>
            <a:solidFill>
              <a:srgbClr val="FEC6AC"/>
            </a:solidFill>
            <a:ln w="25400" cap="flat" cmpd="sng" algn="ctr">
              <a:solidFill>
                <a:srgbClr val="FEC6AC">
                  <a:shade val="50000"/>
                </a:srgbClr>
              </a:solidFill>
              <a:prstDash val="solid"/>
              <a:headEnd type="none" w="med" len="med"/>
              <a:tailEnd type="none" w="med" len="med"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none" lIns="91440" tIns="9144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3E3E3E"/>
                  </a:solidFill>
                  <a:effectLst/>
                  <a:uLnTx/>
                  <a:uFillTx/>
                  <a:latin typeface="Arial"/>
                  <a:ea typeface="ＭＳ Ｐゴシック" charset="0"/>
                  <a:cs typeface="Arial"/>
                </a:rPr>
                <a:t>SOS</a:t>
              </a:r>
            </a:p>
          </p:txBody>
        </p: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B48BF373-7658-1F4C-9483-9EC22DC8737A}"/>
                </a:ext>
              </a:extLst>
            </p:cNvPr>
            <p:cNvGrpSpPr/>
            <p:nvPr/>
          </p:nvGrpSpPr>
          <p:grpSpPr>
            <a:xfrm>
              <a:off x="720008" y="142523"/>
              <a:ext cx="653885" cy="806484"/>
              <a:chOff x="2127169" y="-135654"/>
              <a:chExt cx="653885" cy="806484"/>
            </a:xfrm>
          </p:grpSpPr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E55FD3C6-8B10-814B-A2A8-6F79923F6261}"/>
                  </a:ext>
                </a:extLst>
              </p:cNvPr>
              <p:cNvGrpSpPr/>
              <p:nvPr/>
            </p:nvGrpSpPr>
            <p:grpSpPr>
              <a:xfrm>
                <a:off x="2127169" y="-135654"/>
                <a:ext cx="349560" cy="806484"/>
                <a:chOff x="3998252" y="422572"/>
                <a:chExt cx="236994" cy="806484"/>
              </a:xfrm>
              <a:solidFill>
                <a:srgbClr val="FD8F2B">
                  <a:lumMod val="60000"/>
                  <a:lumOff val="40000"/>
                </a:srgbClr>
              </a:solidFill>
            </p:grpSpPr>
            <p:sp>
              <p:nvSpPr>
                <p:cNvPr id="199" name="Block Arc 198">
                  <a:extLst>
                    <a:ext uri="{FF2B5EF4-FFF2-40B4-BE49-F238E27FC236}">
                      <a16:creationId xmlns:a16="http://schemas.microsoft.com/office/drawing/2014/main" id="{E54A19F7-EEFB-594A-A6F3-AD394AE9D3D9}"/>
                    </a:ext>
                  </a:extLst>
                </p:cNvPr>
                <p:cNvSpPr/>
                <p:nvPr/>
              </p:nvSpPr>
              <p:spPr bwMode="auto">
                <a:xfrm rot="10800000">
                  <a:off x="3998252" y="422572"/>
                  <a:ext cx="236994" cy="236457"/>
                </a:xfrm>
                <a:prstGeom prst="blockArc">
                  <a:avLst/>
                </a:prstGeom>
                <a:grpFill/>
                <a:ln>
                  <a:noFill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srgbClr val="F8F8F8"/>
                    </a:solidFill>
                    <a:effectLst/>
                    <a:uLnTx/>
                    <a:uFillTx/>
                    <a:latin typeface="Arial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200" name="Rectangle 28">
                  <a:extLst>
                    <a:ext uri="{FF2B5EF4-FFF2-40B4-BE49-F238E27FC236}">
                      <a16:creationId xmlns:a16="http://schemas.microsoft.com/office/drawing/2014/main" id="{A25F1C03-9DE2-EC4B-AE91-C179654FDA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21551992">
                  <a:off x="4088566" y="971892"/>
                  <a:ext cx="55586" cy="37240"/>
                </a:xfrm>
                <a:prstGeom prst="rect">
                  <a:avLst/>
                </a:prstGeom>
                <a:grpFill/>
                <a:ln w="9525">
                  <a:solidFill>
                    <a:srgbClr val="F8F8F8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srgbClr val="F8F8F8"/>
                    </a:solidFill>
                    <a:effectLst/>
                    <a:uLnTx/>
                    <a:uFillTx/>
                    <a:latin typeface="Arial"/>
                    <a:ea typeface="ＭＳ Ｐゴシック" charset="0"/>
                    <a:cs typeface="Arial"/>
                  </a:endParaRPr>
                </a:p>
              </p:txBody>
            </p:sp>
            <p:grpSp>
              <p:nvGrpSpPr>
                <p:cNvPr id="201" name="Group 22">
                  <a:extLst>
                    <a:ext uri="{FF2B5EF4-FFF2-40B4-BE49-F238E27FC236}">
                      <a16:creationId xmlns:a16="http://schemas.microsoft.com/office/drawing/2014/main" id="{42D20C68-2226-3A48-924B-2835088A355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 rot="21527555">
                  <a:off x="4036012" y="643762"/>
                  <a:ext cx="160693" cy="323212"/>
                  <a:chOff x="2580" y="1920"/>
                  <a:chExt cx="78" cy="236"/>
                </a:xfrm>
                <a:grpFill/>
              </p:grpSpPr>
              <p:sp>
                <p:nvSpPr>
                  <p:cNvPr id="203" name="AutoShape 23">
                    <a:extLst>
                      <a:ext uri="{FF2B5EF4-FFF2-40B4-BE49-F238E27FC236}">
                        <a16:creationId xmlns:a16="http://schemas.microsoft.com/office/drawing/2014/main" id="{2E09D8D3-9211-C942-972F-679459F738C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80" y="1920"/>
                    <a:ext cx="78" cy="44"/>
                  </a:xfrm>
                  <a:prstGeom prst="roundRect">
                    <a:avLst>
                      <a:gd name="adj" fmla="val 16667"/>
                    </a:avLst>
                  </a:prstGeom>
                  <a:grpFill/>
                  <a:ln>
                    <a:noFill/>
                    <a:headEnd/>
                    <a:tailEnd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F8F8F8"/>
                      </a:solidFill>
                      <a:effectLst/>
                      <a:uLnTx/>
                      <a:uFillTx/>
                      <a:latin typeface="Arial"/>
                      <a:ea typeface="ＭＳ Ｐゴシック" charset="0"/>
                      <a:cs typeface="Arial"/>
                    </a:endParaRPr>
                  </a:p>
                </p:txBody>
              </p:sp>
              <p:sp>
                <p:nvSpPr>
                  <p:cNvPr id="204" name="AutoShape 24">
                    <a:extLst>
                      <a:ext uri="{FF2B5EF4-FFF2-40B4-BE49-F238E27FC236}">
                        <a16:creationId xmlns:a16="http://schemas.microsoft.com/office/drawing/2014/main" id="{B95BA4AF-9E57-F841-A8C6-298DF10B781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80" y="1968"/>
                    <a:ext cx="78" cy="44"/>
                  </a:xfrm>
                  <a:prstGeom prst="roundRect">
                    <a:avLst>
                      <a:gd name="adj" fmla="val 16667"/>
                    </a:avLst>
                  </a:prstGeom>
                  <a:grpFill/>
                  <a:ln>
                    <a:noFill/>
                    <a:headEnd/>
                    <a:tailEnd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wrap="none" anchor="ctr"/>
                  <a:lstStyle/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0252C8"/>
                      </a:solidFill>
                      <a:effectLst/>
                      <a:uLnTx/>
                      <a:uFillTx/>
                      <a:latin typeface="Arial"/>
                      <a:ea typeface="ＭＳ Ｐゴシック" charset="0"/>
                      <a:cs typeface="Arial"/>
                    </a:endParaRPr>
                  </a:p>
                </p:txBody>
              </p:sp>
              <p:sp>
                <p:nvSpPr>
                  <p:cNvPr id="205" name="AutoShape 25">
                    <a:extLst>
                      <a:ext uri="{FF2B5EF4-FFF2-40B4-BE49-F238E27FC236}">
                        <a16:creationId xmlns:a16="http://schemas.microsoft.com/office/drawing/2014/main" id="{B1468E32-EAB4-A54C-B273-107AF3B33A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80" y="2016"/>
                    <a:ext cx="78" cy="44"/>
                  </a:xfrm>
                  <a:prstGeom prst="roundRect">
                    <a:avLst>
                      <a:gd name="adj" fmla="val 16667"/>
                    </a:avLst>
                  </a:prstGeom>
                  <a:grpFill/>
                  <a:ln>
                    <a:noFill/>
                    <a:headEnd/>
                    <a:tailEnd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F8F8F8"/>
                      </a:solidFill>
                      <a:effectLst/>
                      <a:uLnTx/>
                      <a:uFillTx/>
                      <a:latin typeface="Arial"/>
                      <a:ea typeface="ＭＳ Ｐゴシック" charset="0"/>
                      <a:cs typeface="Arial"/>
                    </a:endParaRPr>
                  </a:p>
                </p:txBody>
              </p:sp>
              <p:sp>
                <p:nvSpPr>
                  <p:cNvPr id="206" name="AutoShape 26">
                    <a:extLst>
                      <a:ext uri="{FF2B5EF4-FFF2-40B4-BE49-F238E27FC236}">
                        <a16:creationId xmlns:a16="http://schemas.microsoft.com/office/drawing/2014/main" id="{5A66B118-0C77-A741-AA17-A4DE86AC782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80" y="2064"/>
                    <a:ext cx="78" cy="44"/>
                  </a:xfrm>
                  <a:prstGeom prst="roundRect">
                    <a:avLst>
                      <a:gd name="adj" fmla="val 16667"/>
                    </a:avLst>
                  </a:prstGeom>
                  <a:grpFill/>
                  <a:ln>
                    <a:noFill/>
                    <a:headEnd/>
                    <a:tailEnd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F8F8F8"/>
                      </a:solidFill>
                      <a:effectLst/>
                      <a:uLnTx/>
                      <a:uFillTx/>
                      <a:latin typeface="Arial"/>
                      <a:ea typeface="ＭＳ Ｐゴシック" charset="0"/>
                      <a:cs typeface="Arial"/>
                    </a:endParaRPr>
                  </a:p>
                </p:txBody>
              </p:sp>
              <p:sp>
                <p:nvSpPr>
                  <p:cNvPr id="207" name="AutoShape 27">
                    <a:extLst>
                      <a:ext uri="{FF2B5EF4-FFF2-40B4-BE49-F238E27FC236}">
                        <a16:creationId xmlns:a16="http://schemas.microsoft.com/office/drawing/2014/main" id="{C4AEFBEC-ABBA-0942-9373-7F82DEC0E94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80" y="2112"/>
                    <a:ext cx="78" cy="44"/>
                  </a:xfrm>
                  <a:prstGeom prst="roundRect">
                    <a:avLst>
                      <a:gd name="adj" fmla="val 16667"/>
                    </a:avLst>
                  </a:prstGeom>
                  <a:grpFill/>
                  <a:ln>
                    <a:noFill/>
                    <a:headEnd/>
                    <a:tailEnd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F8F8F8"/>
                      </a:solidFill>
                      <a:effectLst/>
                      <a:uLnTx/>
                      <a:uFillTx/>
                      <a:latin typeface="Arial"/>
                      <a:ea typeface="ＭＳ Ｐゴシック" charset="0"/>
                      <a:cs typeface="Arial"/>
                    </a:endParaRPr>
                  </a:p>
                </p:txBody>
              </p:sp>
            </p:grpSp>
            <p:sp>
              <p:nvSpPr>
                <p:cNvPr id="202" name="AutoShape 29">
                  <a:extLst>
                    <a:ext uri="{FF2B5EF4-FFF2-40B4-BE49-F238E27FC236}">
                      <a16:creationId xmlns:a16="http://schemas.microsoft.com/office/drawing/2014/main" id="{552B6ABD-8FAF-794A-AF1F-B7A5A2FB39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21553506">
                  <a:off x="4039549" y="1014050"/>
                  <a:ext cx="160693" cy="215006"/>
                </a:xfrm>
                <a:prstGeom prst="roundRect">
                  <a:avLst>
                    <a:gd name="adj" fmla="val 16667"/>
                  </a:avLst>
                </a:prstGeom>
                <a:grpFill/>
                <a:ln>
                  <a:noFill/>
                  <a:headEnd/>
                  <a:tailEnd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srgbClr val="F8F8F8"/>
                    </a:solidFill>
                    <a:effectLst/>
                    <a:uLnTx/>
                    <a:uFillTx/>
                    <a:latin typeface="Arial"/>
                    <a:ea typeface="ＭＳ Ｐゴシック" charset="0"/>
                    <a:cs typeface="Arial"/>
                  </a:endParaRPr>
                </a:p>
              </p:txBody>
            </p:sp>
          </p:grp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E51BFCF3-DF3C-3840-82A2-B6AF13B9AB79}"/>
                  </a:ext>
                </a:extLst>
              </p:cNvPr>
              <p:cNvGrpSpPr/>
              <p:nvPr/>
            </p:nvGrpSpPr>
            <p:grpSpPr>
              <a:xfrm>
                <a:off x="2431494" y="-135654"/>
                <a:ext cx="349560" cy="806484"/>
                <a:chOff x="3998252" y="422572"/>
                <a:chExt cx="236994" cy="806484"/>
              </a:xfrm>
              <a:solidFill>
                <a:srgbClr val="FD8F2B">
                  <a:lumMod val="60000"/>
                  <a:lumOff val="40000"/>
                </a:srgbClr>
              </a:solidFill>
            </p:grpSpPr>
            <p:sp>
              <p:nvSpPr>
                <p:cNvPr id="190" name="Block Arc 189">
                  <a:extLst>
                    <a:ext uri="{FF2B5EF4-FFF2-40B4-BE49-F238E27FC236}">
                      <a16:creationId xmlns:a16="http://schemas.microsoft.com/office/drawing/2014/main" id="{7444F7C8-BEA4-BA48-AC03-A3E698B90F71}"/>
                    </a:ext>
                  </a:extLst>
                </p:cNvPr>
                <p:cNvSpPr/>
                <p:nvPr/>
              </p:nvSpPr>
              <p:spPr bwMode="auto">
                <a:xfrm rot="10800000">
                  <a:off x="3998252" y="422572"/>
                  <a:ext cx="236994" cy="236457"/>
                </a:xfrm>
                <a:prstGeom prst="blockArc">
                  <a:avLst/>
                </a:prstGeom>
                <a:grpFill/>
                <a:ln>
                  <a:noFill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srgbClr val="F8F8F8"/>
                    </a:solidFill>
                    <a:effectLst/>
                    <a:uLnTx/>
                    <a:uFillTx/>
                    <a:latin typeface="Arial"/>
                    <a:ea typeface="ＭＳ Ｐゴシック" charset="0"/>
                    <a:cs typeface="Arial"/>
                  </a:endParaRPr>
                </a:p>
              </p:txBody>
            </p:sp>
            <p:sp>
              <p:nvSpPr>
                <p:cNvPr id="191" name="Rectangle 28">
                  <a:extLst>
                    <a:ext uri="{FF2B5EF4-FFF2-40B4-BE49-F238E27FC236}">
                      <a16:creationId xmlns:a16="http://schemas.microsoft.com/office/drawing/2014/main" id="{A95E3521-C677-9C4F-91E8-8047B6C23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21551992">
                  <a:off x="4088566" y="971892"/>
                  <a:ext cx="55586" cy="37240"/>
                </a:xfrm>
                <a:prstGeom prst="rect">
                  <a:avLst/>
                </a:prstGeom>
                <a:grpFill/>
                <a:ln w="9525">
                  <a:solidFill>
                    <a:srgbClr val="F8F8F8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srgbClr val="F8F8F8"/>
                    </a:solidFill>
                    <a:effectLst/>
                    <a:uLnTx/>
                    <a:uFillTx/>
                    <a:latin typeface="Arial"/>
                    <a:ea typeface="ＭＳ Ｐゴシック" charset="0"/>
                    <a:cs typeface="Arial"/>
                  </a:endParaRPr>
                </a:p>
              </p:txBody>
            </p:sp>
            <p:grpSp>
              <p:nvGrpSpPr>
                <p:cNvPr id="192" name="Group 22">
                  <a:extLst>
                    <a:ext uri="{FF2B5EF4-FFF2-40B4-BE49-F238E27FC236}">
                      <a16:creationId xmlns:a16="http://schemas.microsoft.com/office/drawing/2014/main" id="{468B1B65-150E-D545-85BD-CA0A992CC81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 rot="21527555">
                  <a:off x="4036012" y="643762"/>
                  <a:ext cx="160693" cy="323212"/>
                  <a:chOff x="2580" y="1920"/>
                  <a:chExt cx="78" cy="236"/>
                </a:xfrm>
                <a:grpFill/>
              </p:grpSpPr>
              <p:sp>
                <p:nvSpPr>
                  <p:cNvPr id="194" name="AutoShape 23">
                    <a:extLst>
                      <a:ext uri="{FF2B5EF4-FFF2-40B4-BE49-F238E27FC236}">
                        <a16:creationId xmlns:a16="http://schemas.microsoft.com/office/drawing/2014/main" id="{1F2B8557-1ACB-CE4F-8C50-D62591BC24C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80" y="1920"/>
                    <a:ext cx="78" cy="44"/>
                  </a:xfrm>
                  <a:prstGeom prst="roundRect">
                    <a:avLst>
                      <a:gd name="adj" fmla="val 16667"/>
                    </a:avLst>
                  </a:prstGeom>
                  <a:grpFill/>
                  <a:ln>
                    <a:noFill/>
                    <a:headEnd/>
                    <a:tailEnd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F8F8F8"/>
                      </a:solidFill>
                      <a:effectLst/>
                      <a:uLnTx/>
                      <a:uFillTx/>
                      <a:latin typeface="Arial"/>
                      <a:ea typeface="ＭＳ Ｐゴシック" charset="0"/>
                      <a:cs typeface="Arial"/>
                    </a:endParaRPr>
                  </a:p>
                </p:txBody>
              </p:sp>
              <p:sp>
                <p:nvSpPr>
                  <p:cNvPr id="195" name="AutoShape 24">
                    <a:extLst>
                      <a:ext uri="{FF2B5EF4-FFF2-40B4-BE49-F238E27FC236}">
                        <a16:creationId xmlns:a16="http://schemas.microsoft.com/office/drawing/2014/main" id="{D85300D1-E3AB-A14E-9135-70BED7EDEBE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80" y="1968"/>
                    <a:ext cx="78" cy="44"/>
                  </a:xfrm>
                  <a:prstGeom prst="roundRect">
                    <a:avLst>
                      <a:gd name="adj" fmla="val 16667"/>
                    </a:avLst>
                  </a:prstGeom>
                  <a:grpFill/>
                  <a:ln>
                    <a:noFill/>
                    <a:headEnd/>
                    <a:tailEnd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wrap="none" anchor="ctr"/>
                  <a:lstStyle/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0252C8"/>
                      </a:solidFill>
                      <a:effectLst/>
                      <a:uLnTx/>
                      <a:uFillTx/>
                      <a:latin typeface="Arial"/>
                      <a:ea typeface="ＭＳ Ｐゴシック" charset="0"/>
                      <a:cs typeface="Arial"/>
                    </a:endParaRPr>
                  </a:p>
                </p:txBody>
              </p:sp>
              <p:sp>
                <p:nvSpPr>
                  <p:cNvPr id="196" name="AutoShape 25">
                    <a:extLst>
                      <a:ext uri="{FF2B5EF4-FFF2-40B4-BE49-F238E27FC236}">
                        <a16:creationId xmlns:a16="http://schemas.microsoft.com/office/drawing/2014/main" id="{100D8BF1-3E7E-104D-9F4B-866E593CA97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80" y="2016"/>
                    <a:ext cx="78" cy="44"/>
                  </a:xfrm>
                  <a:prstGeom prst="roundRect">
                    <a:avLst>
                      <a:gd name="adj" fmla="val 16667"/>
                    </a:avLst>
                  </a:prstGeom>
                  <a:grpFill/>
                  <a:ln>
                    <a:noFill/>
                    <a:headEnd/>
                    <a:tailEnd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F8F8F8"/>
                      </a:solidFill>
                      <a:effectLst/>
                      <a:uLnTx/>
                      <a:uFillTx/>
                      <a:latin typeface="Arial"/>
                      <a:ea typeface="ＭＳ Ｐゴシック" charset="0"/>
                      <a:cs typeface="Arial"/>
                    </a:endParaRPr>
                  </a:p>
                </p:txBody>
              </p:sp>
              <p:sp>
                <p:nvSpPr>
                  <p:cNvPr id="197" name="AutoShape 26">
                    <a:extLst>
                      <a:ext uri="{FF2B5EF4-FFF2-40B4-BE49-F238E27FC236}">
                        <a16:creationId xmlns:a16="http://schemas.microsoft.com/office/drawing/2014/main" id="{75B6ED43-CD66-2745-82AD-F05ADD7F464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80" y="2064"/>
                    <a:ext cx="78" cy="44"/>
                  </a:xfrm>
                  <a:prstGeom prst="roundRect">
                    <a:avLst>
                      <a:gd name="adj" fmla="val 16667"/>
                    </a:avLst>
                  </a:prstGeom>
                  <a:grpFill/>
                  <a:ln>
                    <a:noFill/>
                    <a:headEnd/>
                    <a:tailEnd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F8F8F8"/>
                      </a:solidFill>
                      <a:effectLst/>
                      <a:uLnTx/>
                      <a:uFillTx/>
                      <a:latin typeface="Arial"/>
                      <a:ea typeface="ＭＳ Ｐゴシック" charset="0"/>
                      <a:cs typeface="Arial"/>
                    </a:endParaRPr>
                  </a:p>
                </p:txBody>
              </p:sp>
              <p:sp>
                <p:nvSpPr>
                  <p:cNvPr id="198" name="AutoShape 27">
                    <a:extLst>
                      <a:ext uri="{FF2B5EF4-FFF2-40B4-BE49-F238E27FC236}">
                        <a16:creationId xmlns:a16="http://schemas.microsoft.com/office/drawing/2014/main" id="{8578105B-B525-3741-916C-24E7A4905BD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80" y="2112"/>
                    <a:ext cx="78" cy="44"/>
                  </a:xfrm>
                  <a:prstGeom prst="roundRect">
                    <a:avLst>
                      <a:gd name="adj" fmla="val 16667"/>
                    </a:avLst>
                  </a:prstGeom>
                  <a:grpFill/>
                  <a:ln>
                    <a:noFill/>
                    <a:headEnd/>
                    <a:tailEnd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F8F8F8"/>
                      </a:solidFill>
                      <a:effectLst/>
                      <a:uLnTx/>
                      <a:uFillTx/>
                      <a:latin typeface="Arial"/>
                      <a:ea typeface="ＭＳ Ｐゴシック" charset="0"/>
                      <a:cs typeface="Arial"/>
                    </a:endParaRPr>
                  </a:p>
                </p:txBody>
              </p:sp>
            </p:grpSp>
            <p:sp>
              <p:nvSpPr>
                <p:cNvPr id="193" name="AutoShape 29">
                  <a:extLst>
                    <a:ext uri="{FF2B5EF4-FFF2-40B4-BE49-F238E27FC236}">
                      <a16:creationId xmlns:a16="http://schemas.microsoft.com/office/drawing/2014/main" id="{8466E578-7CDF-E04B-929B-3B677361DBE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21553506">
                  <a:off x="4039549" y="1014050"/>
                  <a:ext cx="160693" cy="215006"/>
                </a:xfrm>
                <a:prstGeom prst="roundRect">
                  <a:avLst>
                    <a:gd name="adj" fmla="val 16667"/>
                  </a:avLst>
                </a:prstGeom>
                <a:grpFill/>
                <a:ln>
                  <a:noFill/>
                  <a:headEnd/>
                  <a:tailEnd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srgbClr val="F8F8F8"/>
                    </a:solidFill>
                    <a:effectLst/>
                    <a:uLnTx/>
                    <a:uFillTx/>
                    <a:latin typeface="Arial"/>
                    <a:ea typeface="ＭＳ Ｐゴシック" charset="0"/>
                    <a:cs typeface="Arial"/>
                  </a:endParaRPr>
                </a:p>
              </p:txBody>
            </p:sp>
          </p:grpSp>
          <p:sp>
            <p:nvSpPr>
              <p:cNvPr id="189" name="AutoShape 70">
                <a:extLst>
                  <a:ext uri="{FF2B5EF4-FFF2-40B4-BE49-F238E27FC236}">
                    <a16:creationId xmlns:a16="http://schemas.microsoft.com/office/drawing/2014/main" id="{CD1E0519-985A-8945-8274-A16FC9243A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9342" y="239033"/>
                <a:ext cx="432096" cy="196568"/>
              </a:xfrm>
              <a:prstGeom prst="roundRect">
                <a:avLst>
                  <a:gd name="adj" fmla="val 16667"/>
                </a:avLst>
              </a:prstGeom>
              <a:solidFill>
                <a:srgbClr val="F8F8F8"/>
              </a:solidFill>
              <a:ln w="38100" cap="flat" cmpd="sng" algn="ctr">
                <a:noFill/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txBody>
              <a:bodyPr wrap="none" lIns="0" tIns="0" rIns="0" bIns="0" anchor="ctr" anchorCtr="1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8F8F8">
                        <a:lumMod val="10000"/>
                      </a:srgbClr>
                    </a:solidFill>
                    <a:effectLst/>
                    <a:uLnTx/>
                    <a:uFillTx/>
                    <a:latin typeface="Arial"/>
                    <a:ea typeface="ＭＳ Ｐゴシック" charset="0"/>
                    <a:cs typeface="Arial"/>
                  </a:rPr>
                  <a:t>c-KIT</a:t>
                </a:r>
              </a:p>
            </p:txBody>
          </p:sp>
        </p:grp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284A1B9-7FA7-7943-B97C-545195E78819}"/>
                </a:ext>
              </a:extLst>
            </p:cNvPr>
            <p:cNvSpPr/>
            <p:nvPr/>
          </p:nvSpPr>
          <p:spPr bwMode="auto">
            <a:xfrm>
              <a:off x="1063326" y="805710"/>
              <a:ext cx="403732" cy="283422"/>
            </a:xfrm>
            <a:prstGeom prst="ellipse">
              <a:avLst/>
            </a:prstGeom>
            <a:solidFill>
              <a:srgbClr val="AAB3E0"/>
            </a:solidFill>
            <a:ln w="38100" cap="flat" cmpd="sng" algn="ctr">
              <a:solidFill>
                <a:srgbClr val="F8F8F8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none" lIns="91440" tIns="9144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8F8F8">
                      <a:lumMod val="10000"/>
                    </a:srgbClr>
                  </a:solidFill>
                  <a:effectLst/>
                  <a:uLnTx/>
                  <a:uFillTx/>
                  <a:latin typeface="Arial"/>
                  <a:ea typeface="ＭＳ Ｐゴシック" charset="0"/>
                  <a:cs typeface="Arial"/>
                </a:rPr>
                <a:t>Grb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>
                    <a:lumMod val="10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7DD4C706-6A6F-B147-B077-CFE1E1739A15}"/>
                </a:ext>
              </a:extLst>
            </p:cNvPr>
            <p:cNvSpPr/>
            <p:nvPr/>
          </p:nvSpPr>
          <p:spPr bwMode="auto">
            <a:xfrm>
              <a:off x="630712" y="809945"/>
              <a:ext cx="403732" cy="283422"/>
            </a:xfrm>
            <a:prstGeom prst="ellipse">
              <a:avLst/>
            </a:prstGeom>
            <a:solidFill>
              <a:srgbClr val="AAB3E0"/>
            </a:solidFill>
            <a:ln w="38100" cap="flat" cmpd="sng" algn="ctr">
              <a:solidFill>
                <a:srgbClr val="F8F8F8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none" lIns="91440" tIns="9144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8F8F8">
                      <a:lumMod val="10000"/>
                    </a:srgbClr>
                  </a:solidFill>
                  <a:effectLst/>
                  <a:uLnTx/>
                  <a:uFillTx/>
                  <a:latin typeface="Arial"/>
                  <a:ea typeface="ＭＳ Ｐゴシック" charset="0"/>
                  <a:cs typeface="Arial"/>
                </a:rPr>
                <a:t>Shc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>
                    <a:lumMod val="10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endParaRPr>
            </a:p>
          </p:txBody>
        </p:sp>
      </p:grpSp>
      <p:sp>
        <p:nvSpPr>
          <p:cNvPr id="208" name="AutoShape 70">
            <a:extLst>
              <a:ext uri="{FF2B5EF4-FFF2-40B4-BE49-F238E27FC236}">
                <a16:creationId xmlns:a16="http://schemas.microsoft.com/office/drawing/2014/main" id="{57784C66-D96C-9A43-B2DB-BE41EB180F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6873" y="2824006"/>
            <a:ext cx="545830" cy="227672"/>
          </a:xfrm>
          <a:prstGeom prst="roundRect">
            <a:avLst>
              <a:gd name="adj" fmla="val 16667"/>
            </a:avLst>
          </a:prstGeom>
          <a:solidFill>
            <a:srgbClr val="969696">
              <a:lumMod val="40000"/>
              <a:lumOff val="60000"/>
            </a:srgbClr>
          </a:solidFill>
          <a:ln w="19050" cmpd="sng"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wrap="none" anchor="ctr" anchorCtr="1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8F8F8">
                    <a:lumMod val="2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MEK</a:t>
            </a:r>
          </a:p>
        </p:txBody>
      </p:sp>
      <p:sp>
        <p:nvSpPr>
          <p:cNvPr id="209" name="AutoShape 70">
            <a:extLst>
              <a:ext uri="{FF2B5EF4-FFF2-40B4-BE49-F238E27FC236}">
                <a16:creationId xmlns:a16="http://schemas.microsoft.com/office/drawing/2014/main" id="{F46175B5-3B6F-AA43-9AA6-A6273033D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8680" y="3411047"/>
            <a:ext cx="399986" cy="22767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69696">
                  <a:tint val="100000"/>
                  <a:shade val="100000"/>
                  <a:satMod val="130000"/>
                </a:srgbClr>
              </a:gs>
              <a:gs pos="100000">
                <a:srgbClr val="969696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19050" cmpd="sng"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wrap="none" anchor="ctr" anchorCtr="1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8F8F8">
                    <a:lumMod val="10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ERK</a:t>
            </a:r>
          </a:p>
        </p:txBody>
      </p: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3A5EDA2C-5A27-EE4E-BEB0-CA0894ED5FB4}"/>
              </a:ext>
            </a:extLst>
          </p:cNvPr>
          <p:cNvCxnSpPr>
            <a:cxnSpLocks/>
          </p:cNvCxnSpPr>
          <p:nvPr/>
        </p:nvCxnSpPr>
        <p:spPr bwMode="auto">
          <a:xfrm flipH="1">
            <a:off x="2710970" y="1805241"/>
            <a:ext cx="170931" cy="187874"/>
          </a:xfrm>
          <a:prstGeom prst="straightConnector1">
            <a:avLst/>
          </a:prstGeom>
          <a:noFill/>
          <a:ln w="19050" cap="flat" cmpd="sng" algn="ctr">
            <a:solidFill>
              <a:srgbClr val="F8F8F8">
                <a:lumMod val="10000"/>
              </a:srgbClr>
            </a:solidFill>
            <a:prstDash val="solid"/>
            <a:headEnd type="none" w="med" len="med"/>
            <a:tailEnd type="triangle" w="med" len="sm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BF867709-E47A-294C-8C46-E9CB41674922}"/>
              </a:ext>
            </a:extLst>
          </p:cNvPr>
          <p:cNvCxnSpPr/>
          <p:nvPr/>
        </p:nvCxnSpPr>
        <p:spPr bwMode="auto">
          <a:xfrm flipV="1">
            <a:off x="2256186" y="1665947"/>
            <a:ext cx="402336" cy="66081"/>
          </a:xfrm>
          <a:prstGeom prst="straightConnector1">
            <a:avLst/>
          </a:prstGeom>
          <a:noFill/>
          <a:ln w="19050" cap="flat" cmpd="sng" algn="ctr">
            <a:solidFill>
              <a:srgbClr val="F8F8F8">
                <a:lumMod val="10000"/>
              </a:srgbClr>
            </a:solidFill>
            <a:prstDash val="solid"/>
            <a:headEnd type="none" w="med" len="med"/>
            <a:tailEnd type="triangle" w="med" len="sm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212" name="Oval 211">
            <a:extLst>
              <a:ext uri="{FF2B5EF4-FFF2-40B4-BE49-F238E27FC236}">
                <a16:creationId xmlns:a16="http://schemas.microsoft.com/office/drawing/2014/main" id="{9CBD1ACC-33DA-E347-A166-1A18BA8C34E5}"/>
              </a:ext>
            </a:extLst>
          </p:cNvPr>
          <p:cNvSpPr/>
          <p:nvPr/>
        </p:nvSpPr>
        <p:spPr bwMode="auto">
          <a:xfrm>
            <a:off x="2661596" y="1310851"/>
            <a:ext cx="505542" cy="461414"/>
          </a:xfrm>
          <a:prstGeom prst="ellipse">
            <a:avLst/>
          </a:prstGeom>
          <a:gradFill rotWithShape="1">
            <a:gsLst>
              <a:gs pos="0">
                <a:srgbClr val="AAB3E0">
                  <a:tint val="100000"/>
                  <a:shade val="100000"/>
                  <a:satMod val="130000"/>
                </a:srgbClr>
              </a:gs>
              <a:gs pos="100000">
                <a:srgbClr val="AAB3E0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19050" cap="flat" cmpd="sng" algn="ctr">
            <a:solidFill>
              <a:srgbClr val="AAB3E0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RAS</a:t>
            </a:r>
          </a:p>
        </p:txBody>
      </p: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25DADA32-FB45-904E-B65A-9C7677259748}"/>
              </a:ext>
            </a:extLst>
          </p:cNvPr>
          <p:cNvCxnSpPr/>
          <p:nvPr/>
        </p:nvCxnSpPr>
        <p:spPr bwMode="auto">
          <a:xfrm flipH="1">
            <a:off x="2352427" y="2466471"/>
            <a:ext cx="177661" cy="308603"/>
          </a:xfrm>
          <a:prstGeom prst="straightConnector1">
            <a:avLst/>
          </a:prstGeom>
          <a:noFill/>
          <a:ln w="19050" cap="flat" cmpd="sng" algn="ctr">
            <a:solidFill>
              <a:srgbClr val="F8F8F8">
                <a:lumMod val="10000"/>
              </a:srgbClr>
            </a:solidFill>
            <a:prstDash val="solid"/>
            <a:headEnd type="none" w="med" len="med"/>
            <a:tailEnd type="triangle" w="med" len="sm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14" name="Straight Arrow Connector 213">
            <a:extLst>
              <a:ext uri="{FF2B5EF4-FFF2-40B4-BE49-F238E27FC236}">
                <a16:creationId xmlns:a16="http://schemas.microsoft.com/office/drawing/2014/main" id="{EEC9866F-F764-514A-A0A7-23CECA0F6AEB}"/>
              </a:ext>
            </a:extLst>
          </p:cNvPr>
          <p:cNvCxnSpPr/>
          <p:nvPr/>
        </p:nvCxnSpPr>
        <p:spPr bwMode="auto">
          <a:xfrm flipH="1">
            <a:off x="1965292" y="3126101"/>
            <a:ext cx="177661" cy="308603"/>
          </a:xfrm>
          <a:prstGeom prst="straightConnector1">
            <a:avLst/>
          </a:prstGeom>
          <a:noFill/>
          <a:ln w="19050" cap="flat" cmpd="sng" algn="ctr">
            <a:solidFill>
              <a:srgbClr val="F8F8F8">
                <a:lumMod val="10000"/>
              </a:srgbClr>
            </a:solidFill>
            <a:prstDash val="solid"/>
            <a:headEnd type="none" w="med" len="med"/>
            <a:tailEnd type="triangle" w="med" len="sm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3A705677-FD36-6746-AD6E-E7A320CC97C3}"/>
              </a:ext>
            </a:extLst>
          </p:cNvPr>
          <p:cNvCxnSpPr/>
          <p:nvPr/>
        </p:nvCxnSpPr>
        <p:spPr bwMode="auto">
          <a:xfrm>
            <a:off x="2386658" y="3098553"/>
            <a:ext cx="0" cy="267290"/>
          </a:xfrm>
          <a:prstGeom prst="straightConnector1">
            <a:avLst/>
          </a:prstGeom>
          <a:noFill/>
          <a:ln w="19050" cap="flat" cmpd="sng" algn="ctr">
            <a:solidFill>
              <a:srgbClr val="F8F8F8">
                <a:lumMod val="10000"/>
              </a:srgbClr>
            </a:solidFill>
            <a:prstDash val="solid"/>
            <a:headEnd type="none" w="med" len="med"/>
            <a:tailEnd type="triangle" w="med" len="sm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216" name="Line 8">
            <a:extLst>
              <a:ext uri="{FF2B5EF4-FFF2-40B4-BE49-F238E27FC236}">
                <a16:creationId xmlns:a16="http://schemas.microsoft.com/office/drawing/2014/main" id="{AF7A5860-2A6D-EB40-885B-D2CC4E759A1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88274" y="4977973"/>
            <a:ext cx="0" cy="279400"/>
          </a:xfrm>
          <a:prstGeom prst="line">
            <a:avLst/>
          </a:prstGeom>
          <a:noFill/>
          <a:ln w="19050" cmpd="sng">
            <a:solidFill>
              <a:srgbClr val="FF33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8F8F8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17" name="Line 9">
            <a:extLst>
              <a:ext uri="{FF2B5EF4-FFF2-40B4-BE49-F238E27FC236}">
                <a16:creationId xmlns:a16="http://schemas.microsoft.com/office/drawing/2014/main" id="{6C07E482-BBE9-A84D-BE0F-75A40D505211}"/>
              </a:ext>
            </a:extLst>
          </p:cNvPr>
          <p:cNvSpPr>
            <a:spLocks noChangeShapeType="1"/>
          </p:cNvSpPr>
          <p:nvPr/>
        </p:nvSpPr>
        <p:spPr bwMode="auto">
          <a:xfrm>
            <a:off x="4078749" y="4977973"/>
            <a:ext cx="882566" cy="0"/>
          </a:xfrm>
          <a:prstGeom prst="line">
            <a:avLst/>
          </a:prstGeom>
          <a:noFill/>
          <a:ln w="19050">
            <a:solidFill>
              <a:srgbClr val="FF33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8F8F8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A68C9178-9FA7-8544-9424-B53A36AF12C4}"/>
              </a:ext>
            </a:extLst>
          </p:cNvPr>
          <p:cNvSpPr/>
          <p:nvPr/>
        </p:nvSpPr>
        <p:spPr bwMode="auto">
          <a:xfrm>
            <a:off x="3282152" y="5049256"/>
            <a:ext cx="446662" cy="294299"/>
          </a:xfrm>
          <a:prstGeom prst="ellipse">
            <a:avLst/>
          </a:prstGeom>
          <a:gradFill rotWithShape="1">
            <a:gsLst>
              <a:gs pos="0">
                <a:srgbClr val="AAB3E0">
                  <a:tint val="100000"/>
                  <a:shade val="100000"/>
                  <a:satMod val="130000"/>
                </a:srgbClr>
              </a:gs>
              <a:gs pos="100000">
                <a:srgbClr val="AAB3E0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AAB3E0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>
                    <a:lumMod val="2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Jun</a:t>
            </a:r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5AD5E4A9-3DBD-734A-921E-B86B2F6CC6C5}"/>
              </a:ext>
            </a:extLst>
          </p:cNvPr>
          <p:cNvSpPr/>
          <p:nvPr/>
        </p:nvSpPr>
        <p:spPr bwMode="auto">
          <a:xfrm>
            <a:off x="3609875" y="5040453"/>
            <a:ext cx="446662" cy="294299"/>
          </a:xfrm>
          <a:prstGeom prst="ellipse">
            <a:avLst/>
          </a:prstGeom>
          <a:gradFill rotWithShape="1">
            <a:gsLst>
              <a:gs pos="0">
                <a:srgbClr val="AAB3E0">
                  <a:tint val="100000"/>
                  <a:shade val="100000"/>
                  <a:satMod val="130000"/>
                </a:srgbClr>
              </a:gs>
              <a:gs pos="100000">
                <a:srgbClr val="AAB3E0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AAB3E0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>
                    <a:lumMod val="2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c-</a:t>
            </a:r>
            <a:r>
              <a:rPr kumimoji="0" lang="en-US" sz="1000" b="1" i="0" u="none" strike="noStrike" kern="0" cap="none" spc="0" normalizeH="0" baseline="0" noProof="0" dirty="0" err="1">
                <a:ln>
                  <a:noFill/>
                </a:ln>
                <a:solidFill>
                  <a:srgbClr val="F8F8F8">
                    <a:lumMod val="2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Fos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F8F8F8">
                  <a:lumMod val="25000"/>
                </a:srgbClr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F2A0C652-4C0A-E445-AA23-BBB28EB77F59}"/>
              </a:ext>
            </a:extLst>
          </p:cNvPr>
          <p:cNvGrpSpPr/>
          <p:nvPr/>
        </p:nvGrpSpPr>
        <p:grpSpPr>
          <a:xfrm>
            <a:off x="3191565" y="5260008"/>
            <a:ext cx="1448851" cy="352831"/>
            <a:chOff x="5090577" y="4699223"/>
            <a:chExt cx="1125676" cy="281196"/>
          </a:xfrm>
        </p:grpSpPr>
        <p:sp>
          <p:nvSpPr>
            <p:cNvPr id="222" name="Freeform 9">
              <a:extLst>
                <a:ext uri="{FF2B5EF4-FFF2-40B4-BE49-F238E27FC236}">
                  <a16:creationId xmlns:a16="http://schemas.microsoft.com/office/drawing/2014/main" id="{65F3223D-7988-374B-B7F2-FE898822ED4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969446" y="4703352"/>
              <a:ext cx="229704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25000"/>
              </a:srgbClr>
            </a:solidFill>
            <a:ln w="6350">
              <a:solidFill>
                <a:srgbClr val="969696">
                  <a:lumMod val="60000"/>
                  <a:lumOff val="4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23" name="Freeform 14">
              <a:extLst>
                <a:ext uri="{FF2B5EF4-FFF2-40B4-BE49-F238E27FC236}">
                  <a16:creationId xmlns:a16="http://schemas.microsoft.com/office/drawing/2014/main" id="{919140C3-9B2B-774C-8A2B-41547F9EA37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818089" y="4699223"/>
              <a:ext cx="228936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24" name="Freeform 13">
              <a:extLst>
                <a:ext uri="{FF2B5EF4-FFF2-40B4-BE49-F238E27FC236}">
                  <a16:creationId xmlns:a16="http://schemas.microsoft.com/office/drawing/2014/main" id="{935F1EEA-3E1F-FC4B-9E7B-857B9467E3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22968" y="4699223"/>
              <a:ext cx="229704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25000"/>
              </a:srgbClr>
            </a:solidFill>
            <a:ln w="6350">
              <a:solidFill>
                <a:srgbClr val="969696">
                  <a:lumMod val="60000"/>
                  <a:lumOff val="4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25" name="Freeform 8">
              <a:extLst>
                <a:ext uri="{FF2B5EF4-FFF2-40B4-BE49-F238E27FC236}">
                  <a16:creationId xmlns:a16="http://schemas.microsoft.com/office/drawing/2014/main" id="{00824167-0987-524F-9EE2-9A802857D4C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097805" y="4699223"/>
              <a:ext cx="229704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26" name="Freeform 7">
              <a:extLst>
                <a:ext uri="{FF2B5EF4-FFF2-40B4-BE49-F238E27FC236}">
                  <a16:creationId xmlns:a16="http://schemas.microsoft.com/office/drawing/2014/main" id="{83BA975E-185E-CF44-8F0F-8B5E84F7E4A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468226" y="4699223"/>
              <a:ext cx="229704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27" name="Freeform 11">
              <a:extLst>
                <a:ext uri="{FF2B5EF4-FFF2-40B4-BE49-F238E27FC236}">
                  <a16:creationId xmlns:a16="http://schemas.microsoft.com/office/drawing/2014/main" id="{E45810A9-A605-FE40-A3F4-53699855839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269577" y="4699223"/>
              <a:ext cx="229704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25000"/>
              </a:srgbClr>
            </a:solidFill>
            <a:ln w="6350">
              <a:solidFill>
                <a:srgbClr val="969696">
                  <a:lumMod val="60000"/>
                  <a:lumOff val="4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9620ACF2-7D30-0E40-A9DE-D30206EB33ED}"/>
                </a:ext>
              </a:extLst>
            </p:cNvPr>
            <p:cNvCxnSpPr/>
            <p:nvPr/>
          </p:nvCxnSpPr>
          <p:spPr bwMode="auto">
            <a:xfrm>
              <a:off x="5343384" y="4709266"/>
              <a:ext cx="4395" cy="212640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358F7D1C-AE47-8441-B219-B834DBE76E3D}"/>
                </a:ext>
              </a:extLst>
            </p:cNvPr>
            <p:cNvCxnSpPr/>
            <p:nvPr/>
          </p:nvCxnSpPr>
          <p:spPr bwMode="auto">
            <a:xfrm>
              <a:off x="5428221" y="4734814"/>
              <a:ext cx="4395" cy="162077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A132DF42-C792-6E40-BA0B-8A91927FFD6E}"/>
                </a:ext>
              </a:extLst>
            </p:cNvPr>
            <p:cNvCxnSpPr/>
            <p:nvPr/>
          </p:nvCxnSpPr>
          <p:spPr bwMode="auto">
            <a:xfrm>
              <a:off x="5480151" y="4728748"/>
              <a:ext cx="12074" cy="218681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40E9B819-0B44-A84B-8D26-F2FAC29EA810}"/>
                </a:ext>
              </a:extLst>
            </p:cNvPr>
            <p:cNvCxnSpPr/>
            <p:nvPr/>
          </p:nvCxnSpPr>
          <p:spPr bwMode="auto">
            <a:xfrm>
              <a:off x="5548924" y="4785352"/>
              <a:ext cx="4395" cy="162077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6F668F2D-A823-3F41-B48D-EE6AA6ECDEC8}"/>
                </a:ext>
              </a:extLst>
            </p:cNvPr>
            <p:cNvCxnSpPr/>
            <p:nvPr/>
          </p:nvCxnSpPr>
          <p:spPr bwMode="auto">
            <a:xfrm>
              <a:off x="5179466" y="4764988"/>
              <a:ext cx="4395" cy="162077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DEB688E6-F510-D441-B158-11B08D58C835}"/>
                </a:ext>
              </a:extLst>
            </p:cNvPr>
            <p:cNvCxnSpPr/>
            <p:nvPr/>
          </p:nvCxnSpPr>
          <p:spPr bwMode="auto">
            <a:xfrm>
              <a:off x="5124694" y="4734098"/>
              <a:ext cx="4395" cy="230971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9DF67DCA-1DFD-C24F-A4A0-1E11096DA954}"/>
                </a:ext>
              </a:extLst>
            </p:cNvPr>
            <p:cNvCxnSpPr/>
            <p:nvPr/>
          </p:nvCxnSpPr>
          <p:spPr bwMode="auto">
            <a:xfrm flipH="1">
              <a:off x="5672904" y="4734098"/>
              <a:ext cx="851" cy="183241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5B08D144-AD72-7F4F-86C3-9FAAF72175C1}"/>
                </a:ext>
              </a:extLst>
            </p:cNvPr>
            <p:cNvCxnSpPr/>
            <p:nvPr/>
          </p:nvCxnSpPr>
          <p:spPr bwMode="auto">
            <a:xfrm>
              <a:off x="5722854" y="4719562"/>
              <a:ext cx="4395" cy="162077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85403236-5052-624A-A6D6-CBABB81E89F1}"/>
                </a:ext>
              </a:extLst>
            </p:cNvPr>
            <p:cNvCxnSpPr/>
            <p:nvPr/>
          </p:nvCxnSpPr>
          <p:spPr bwMode="auto">
            <a:xfrm>
              <a:off x="5780416" y="4729436"/>
              <a:ext cx="4395" cy="162077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50139EE9-B0FC-2940-A4BA-12879BC79570}"/>
                </a:ext>
              </a:extLst>
            </p:cNvPr>
            <p:cNvCxnSpPr/>
            <p:nvPr/>
          </p:nvCxnSpPr>
          <p:spPr bwMode="auto">
            <a:xfrm>
              <a:off x="5837978" y="4736555"/>
              <a:ext cx="0" cy="228514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6A489E5E-17BE-8D43-AA6B-8A35E8851AAE}"/>
                </a:ext>
              </a:extLst>
            </p:cNvPr>
            <p:cNvCxnSpPr/>
            <p:nvPr/>
          </p:nvCxnSpPr>
          <p:spPr bwMode="auto">
            <a:xfrm>
              <a:off x="5895540" y="4756816"/>
              <a:ext cx="4395" cy="162077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0B72F273-F158-D64B-8763-684FB05D77FC}"/>
                </a:ext>
              </a:extLst>
            </p:cNvPr>
            <p:cNvCxnSpPr/>
            <p:nvPr/>
          </p:nvCxnSpPr>
          <p:spPr bwMode="auto">
            <a:xfrm>
              <a:off x="5953102" y="4785383"/>
              <a:ext cx="4395" cy="162077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BF935306-2715-7540-B562-4EE74BA8A0D1}"/>
                </a:ext>
              </a:extLst>
            </p:cNvPr>
            <p:cNvCxnSpPr/>
            <p:nvPr/>
          </p:nvCxnSpPr>
          <p:spPr bwMode="auto">
            <a:xfrm>
              <a:off x="6010664" y="4720628"/>
              <a:ext cx="4395" cy="219483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32BEE6CF-668C-B341-B784-7BADFF74D74B}"/>
                </a:ext>
              </a:extLst>
            </p:cNvPr>
            <p:cNvCxnSpPr/>
            <p:nvPr/>
          </p:nvCxnSpPr>
          <p:spPr bwMode="auto">
            <a:xfrm>
              <a:off x="6068226" y="4739387"/>
              <a:ext cx="4395" cy="162077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D87F4C26-842C-324F-A48D-E60629937C6E}"/>
                </a:ext>
              </a:extLst>
            </p:cNvPr>
            <p:cNvCxnSpPr/>
            <p:nvPr/>
          </p:nvCxnSpPr>
          <p:spPr bwMode="auto">
            <a:xfrm>
              <a:off x="6125788" y="4728097"/>
              <a:ext cx="4395" cy="162077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43" name="Freeform 18">
              <a:extLst>
                <a:ext uri="{FF2B5EF4-FFF2-40B4-BE49-F238E27FC236}">
                  <a16:creationId xmlns:a16="http://schemas.microsoft.com/office/drawing/2014/main" id="{1E8DFEE5-3F0C-314A-8399-5D1DEE7A1A2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796591" y="4699223"/>
              <a:ext cx="228936" cy="277067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44" name="Freeform 15">
              <a:extLst>
                <a:ext uri="{FF2B5EF4-FFF2-40B4-BE49-F238E27FC236}">
                  <a16:creationId xmlns:a16="http://schemas.microsoft.com/office/drawing/2014/main" id="{5BDBC3C7-3266-F14B-AE4C-7AE4231E5ED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987317" y="4699223"/>
              <a:ext cx="228936" cy="277067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45" name="Freeform 17">
              <a:extLst>
                <a:ext uri="{FF2B5EF4-FFF2-40B4-BE49-F238E27FC236}">
                  <a16:creationId xmlns:a16="http://schemas.microsoft.com/office/drawing/2014/main" id="{808001AA-3F8B-EE4D-BE54-AE01528DE1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8321" y="4699223"/>
              <a:ext cx="230473" cy="277067"/>
            </a:xfrm>
            <a:custGeom>
              <a:avLst/>
              <a:gdLst>
                <a:gd name="T0" fmla="*/ 36 w 2500"/>
                <a:gd name="T1" fmla="*/ 48 h 3359"/>
                <a:gd name="T2" fmla="*/ 8 w 2500"/>
                <a:gd name="T3" fmla="*/ 0 h 3359"/>
                <a:gd name="T4" fmla="*/ 0 w 2500"/>
                <a:gd name="T5" fmla="*/ 0 h 3359"/>
                <a:gd name="T6" fmla="*/ 28 w 2500"/>
                <a:gd name="T7" fmla="*/ 48 h 3359"/>
                <a:gd name="T8" fmla="*/ 36 w 2500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00"/>
                <a:gd name="T16" fmla="*/ 0 h 3359"/>
                <a:gd name="T17" fmla="*/ 2500 w 2500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00" h="3359">
                  <a:moveTo>
                    <a:pt x="2500" y="3359"/>
                  </a:moveTo>
                  <a:cubicBezTo>
                    <a:pt x="1653" y="2808"/>
                    <a:pt x="1143" y="0"/>
                    <a:pt x="5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9" y="546"/>
                    <a:pt x="1258" y="3359"/>
                    <a:pt x="1927" y="3359"/>
                  </a:cubicBezTo>
                  <a:lnTo>
                    <a:pt x="2500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96F65F49-2AB2-9942-8080-4A58E4386046}"/>
                </a:ext>
              </a:extLst>
            </p:cNvPr>
            <p:cNvCxnSpPr/>
            <p:nvPr/>
          </p:nvCxnSpPr>
          <p:spPr bwMode="auto">
            <a:xfrm>
              <a:off x="5248600" y="4749113"/>
              <a:ext cx="4395" cy="162077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FD895D6-33C0-924B-B8BD-D8451EFCA9C6}"/>
                </a:ext>
              </a:extLst>
            </p:cNvPr>
            <p:cNvCxnSpPr/>
            <p:nvPr/>
          </p:nvCxnSpPr>
          <p:spPr bwMode="auto">
            <a:xfrm>
              <a:off x="5297178" y="4714932"/>
              <a:ext cx="4395" cy="24724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48" name="Freeform 10">
              <a:extLst>
                <a:ext uri="{FF2B5EF4-FFF2-40B4-BE49-F238E27FC236}">
                  <a16:creationId xmlns:a16="http://schemas.microsoft.com/office/drawing/2014/main" id="{B786F482-EA8B-7D44-A771-E8C7DEBB0DF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090577" y="4699223"/>
              <a:ext cx="229704" cy="277067"/>
            </a:xfrm>
            <a:custGeom>
              <a:avLst/>
              <a:gdLst>
                <a:gd name="T0" fmla="*/ 36 w 2492"/>
                <a:gd name="T1" fmla="*/ 48 h 3359"/>
                <a:gd name="T2" fmla="*/ 8 w 2492"/>
                <a:gd name="T3" fmla="*/ 0 h 3359"/>
                <a:gd name="T4" fmla="*/ 0 w 2492"/>
                <a:gd name="T5" fmla="*/ 0 h 3359"/>
                <a:gd name="T6" fmla="*/ 28 w 2492"/>
                <a:gd name="T7" fmla="*/ 48 h 3359"/>
                <a:gd name="T8" fmla="*/ 36 w 2492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3359"/>
                  </a:moveTo>
                  <a:cubicBezTo>
                    <a:pt x="1648" y="2808"/>
                    <a:pt x="1139" y="0"/>
                    <a:pt x="5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7" y="546"/>
                    <a:pt x="1254" y="3359"/>
                    <a:pt x="1920" y="3359"/>
                  </a:cubicBezTo>
                  <a:lnTo>
                    <a:pt x="2492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FD6E45B2-0D89-3944-BADF-7C6AE9D8E601}"/>
                </a:ext>
              </a:extLst>
            </p:cNvPr>
            <p:cNvCxnSpPr/>
            <p:nvPr/>
          </p:nvCxnSpPr>
          <p:spPr bwMode="auto">
            <a:xfrm>
              <a:off x="5620137" y="4764184"/>
              <a:ext cx="0" cy="175927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50" name="Freeform 12">
              <a:extLst>
                <a:ext uri="{FF2B5EF4-FFF2-40B4-BE49-F238E27FC236}">
                  <a16:creationId xmlns:a16="http://schemas.microsoft.com/office/drawing/2014/main" id="{3124566E-9CBD-104E-88A3-291B5494FFE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443200" y="4699223"/>
              <a:ext cx="230473" cy="277067"/>
            </a:xfrm>
            <a:custGeom>
              <a:avLst/>
              <a:gdLst>
                <a:gd name="T0" fmla="*/ 36 w 2500"/>
                <a:gd name="T1" fmla="*/ 48 h 3359"/>
                <a:gd name="T2" fmla="*/ 8 w 2500"/>
                <a:gd name="T3" fmla="*/ 0 h 3359"/>
                <a:gd name="T4" fmla="*/ 0 w 2500"/>
                <a:gd name="T5" fmla="*/ 0 h 3359"/>
                <a:gd name="T6" fmla="*/ 28 w 2500"/>
                <a:gd name="T7" fmla="*/ 48 h 3359"/>
                <a:gd name="T8" fmla="*/ 36 w 2500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00"/>
                <a:gd name="T16" fmla="*/ 0 h 3359"/>
                <a:gd name="T17" fmla="*/ 2500 w 2500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00" h="3359">
                  <a:moveTo>
                    <a:pt x="2500" y="3359"/>
                  </a:moveTo>
                  <a:cubicBezTo>
                    <a:pt x="1653" y="2808"/>
                    <a:pt x="1143" y="0"/>
                    <a:pt x="5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9" y="546"/>
                    <a:pt x="1258" y="3359"/>
                    <a:pt x="1927" y="3359"/>
                  </a:cubicBezTo>
                  <a:lnTo>
                    <a:pt x="2500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51" name="Freeform 16">
              <a:extLst>
                <a:ext uri="{FF2B5EF4-FFF2-40B4-BE49-F238E27FC236}">
                  <a16:creationId xmlns:a16="http://schemas.microsoft.com/office/drawing/2014/main" id="{3E3BDC24-4179-6A48-B854-3F959EAC7E0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285698" y="4699223"/>
              <a:ext cx="229704" cy="277067"/>
            </a:xfrm>
            <a:custGeom>
              <a:avLst/>
              <a:gdLst>
                <a:gd name="T0" fmla="*/ 36 w 2492"/>
                <a:gd name="T1" fmla="*/ 48 h 3359"/>
                <a:gd name="T2" fmla="*/ 8 w 2492"/>
                <a:gd name="T3" fmla="*/ 0 h 3359"/>
                <a:gd name="T4" fmla="*/ 0 w 2492"/>
                <a:gd name="T5" fmla="*/ 0 h 3359"/>
                <a:gd name="T6" fmla="*/ 28 w 2492"/>
                <a:gd name="T7" fmla="*/ 48 h 3359"/>
                <a:gd name="T8" fmla="*/ 36 w 2492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3359"/>
                  </a:moveTo>
                  <a:cubicBezTo>
                    <a:pt x="1648" y="2808"/>
                    <a:pt x="1139" y="0"/>
                    <a:pt x="5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7" y="546"/>
                    <a:pt x="1254" y="3359"/>
                    <a:pt x="1920" y="3359"/>
                  </a:cubicBezTo>
                  <a:lnTo>
                    <a:pt x="2492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cxnSp>
        <p:nvCxnSpPr>
          <p:cNvPr id="252" name="Straight Arrow Connector 251">
            <a:extLst>
              <a:ext uri="{FF2B5EF4-FFF2-40B4-BE49-F238E27FC236}">
                <a16:creationId xmlns:a16="http://schemas.microsoft.com/office/drawing/2014/main" id="{74E190D8-37B9-F544-B37B-A0A58C3DC888}"/>
              </a:ext>
            </a:extLst>
          </p:cNvPr>
          <p:cNvCxnSpPr>
            <a:cxnSpLocks/>
          </p:cNvCxnSpPr>
          <p:nvPr/>
        </p:nvCxnSpPr>
        <p:spPr bwMode="auto">
          <a:xfrm>
            <a:off x="1929857" y="3880457"/>
            <a:ext cx="1331925" cy="1093208"/>
          </a:xfrm>
          <a:prstGeom prst="straightConnector1">
            <a:avLst/>
          </a:prstGeom>
          <a:noFill/>
          <a:ln w="19050" cap="flat" cmpd="sng" algn="ctr">
            <a:solidFill>
              <a:srgbClr val="FFFFFF"/>
            </a:solidFill>
            <a:prstDash val="solid"/>
            <a:headEnd type="none" w="med" len="med"/>
            <a:tailEnd type="triangle" w="med" len="sm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253" name="AutoShape 70">
            <a:extLst>
              <a:ext uri="{FF2B5EF4-FFF2-40B4-BE49-F238E27FC236}">
                <a16:creationId xmlns:a16="http://schemas.microsoft.com/office/drawing/2014/main" id="{248DD4EC-A59A-0C40-BFE9-65A959E7FD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4301" y="3532115"/>
            <a:ext cx="422987" cy="22767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69696">
                  <a:tint val="100000"/>
                  <a:shade val="100000"/>
                  <a:satMod val="130000"/>
                </a:srgbClr>
              </a:gs>
              <a:gs pos="100000">
                <a:srgbClr val="969696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19050" cmpd="sng"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wrap="none" anchor="ctr" anchorCtr="1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8F8F8">
                    <a:lumMod val="10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JNK</a:t>
            </a:r>
          </a:p>
        </p:txBody>
      </p:sp>
      <p:cxnSp>
        <p:nvCxnSpPr>
          <p:cNvPr id="254" name="Straight Arrow Connector 253">
            <a:extLst>
              <a:ext uri="{FF2B5EF4-FFF2-40B4-BE49-F238E27FC236}">
                <a16:creationId xmlns:a16="http://schemas.microsoft.com/office/drawing/2014/main" id="{886B0975-0263-3049-8B41-0B5DDFBA40EC}"/>
              </a:ext>
            </a:extLst>
          </p:cNvPr>
          <p:cNvCxnSpPr>
            <a:cxnSpLocks/>
          </p:cNvCxnSpPr>
          <p:nvPr/>
        </p:nvCxnSpPr>
        <p:spPr bwMode="auto">
          <a:xfrm>
            <a:off x="2693771" y="3632964"/>
            <a:ext cx="980209" cy="1275513"/>
          </a:xfrm>
          <a:prstGeom prst="straightConnector1">
            <a:avLst/>
          </a:prstGeom>
          <a:noFill/>
          <a:ln w="19050" cap="flat" cmpd="sng" algn="ctr">
            <a:solidFill>
              <a:srgbClr val="FFFFFF"/>
            </a:solidFill>
            <a:prstDash val="solid"/>
            <a:headEnd type="none" w="med" len="med"/>
            <a:tailEnd type="triangle" w="med" len="sm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255" name="Sun 254">
            <a:extLst>
              <a:ext uri="{FF2B5EF4-FFF2-40B4-BE49-F238E27FC236}">
                <a16:creationId xmlns:a16="http://schemas.microsoft.com/office/drawing/2014/main" id="{FECD85A1-054F-BB4A-BC3E-DD28D70078CF}"/>
              </a:ext>
            </a:extLst>
          </p:cNvPr>
          <p:cNvSpPr>
            <a:spLocks noChangeAspect="1"/>
          </p:cNvSpPr>
          <p:nvPr/>
        </p:nvSpPr>
        <p:spPr bwMode="auto">
          <a:xfrm>
            <a:off x="4152746" y="429348"/>
            <a:ext cx="662044" cy="470087"/>
          </a:xfrm>
          <a:prstGeom prst="sun">
            <a:avLst/>
          </a:prstGeom>
          <a:gradFill rotWithShape="1">
            <a:gsLst>
              <a:gs pos="0">
                <a:srgbClr val="FD8F2B">
                  <a:tint val="100000"/>
                  <a:shade val="100000"/>
                  <a:satMod val="130000"/>
                </a:srgbClr>
              </a:gs>
              <a:gs pos="100000">
                <a:srgbClr val="FD8F2B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19050" cmpd="sng">
            <a:noFill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56" name="Lightning Bolt 255">
            <a:extLst>
              <a:ext uri="{FF2B5EF4-FFF2-40B4-BE49-F238E27FC236}">
                <a16:creationId xmlns:a16="http://schemas.microsoft.com/office/drawing/2014/main" id="{11D6A0D5-285E-5C42-A255-74AB65C70CF3}"/>
              </a:ext>
            </a:extLst>
          </p:cNvPr>
          <p:cNvSpPr/>
          <p:nvPr/>
        </p:nvSpPr>
        <p:spPr bwMode="auto">
          <a:xfrm rot="3481299">
            <a:off x="3345541" y="603491"/>
            <a:ext cx="413361" cy="1714096"/>
          </a:xfrm>
          <a:prstGeom prst="lightningBolt">
            <a:avLst/>
          </a:prstGeom>
          <a:gradFill rotWithShape="1">
            <a:gsLst>
              <a:gs pos="0">
                <a:srgbClr val="FD8F2B">
                  <a:tint val="100000"/>
                  <a:shade val="100000"/>
                  <a:satMod val="130000"/>
                </a:srgbClr>
              </a:gs>
              <a:gs pos="100000">
                <a:srgbClr val="FD8F2B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>
            <a:noFill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58" name="AutoShape 70">
            <a:extLst>
              <a:ext uri="{FF2B5EF4-FFF2-40B4-BE49-F238E27FC236}">
                <a16:creationId xmlns:a16="http://schemas.microsoft.com/office/drawing/2014/main" id="{6226E978-2CA0-9C4C-A587-4D6897EDD6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3445" y="2108192"/>
            <a:ext cx="994332" cy="305355"/>
          </a:xfrm>
          <a:prstGeom prst="roundRect">
            <a:avLst>
              <a:gd name="adj" fmla="val 16667"/>
            </a:avLst>
          </a:prstGeom>
          <a:solidFill>
            <a:srgbClr val="969696"/>
          </a:solidFill>
          <a:ln w="3175" cap="flat" cmpd="sng" algn="ctr">
            <a:solidFill>
              <a:srgbClr val="F8F8F8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none" tIns="9144" anchor="ctr" anchorCtr="1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BRAFV600E</a:t>
            </a:r>
          </a:p>
        </p:txBody>
      </p:sp>
      <p:sp>
        <p:nvSpPr>
          <p:cNvPr id="88" name="AutoShape 70">
            <a:extLst>
              <a:ext uri="{FF2B5EF4-FFF2-40B4-BE49-F238E27FC236}">
                <a16:creationId xmlns:a16="http://schemas.microsoft.com/office/drawing/2014/main" id="{AA4D725F-F9D0-2946-B7DA-35FEC05CF5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9685" y="4137204"/>
            <a:ext cx="731734" cy="247245"/>
          </a:xfrm>
          <a:prstGeom prst="roundRect">
            <a:avLst>
              <a:gd name="adj" fmla="val 16667"/>
            </a:avLst>
          </a:prstGeom>
          <a:solidFill>
            <a:srgbClr val="660066"/>
          </a:solidFill>
          <a:ln w="3175" cap="flat" cmpd="sng" algn="ctr">
            <a:solidFill>
              <a:srgbClr val="F8F8F8"/>
            </a:solidFill>
            <a:prstDash val="solid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bIns="9144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CDK4/6</a:t>
            </a:r>
            <a:endParaRPr kumimoji="0" lang="en-US" sz="1200" b="1" i="0" u="none" strike="noStrike" kern="0" cap="none" spc="0" normalizeH="0" baseline="-2500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205DB1A2-D62D-7546-98C9-589A6B623E75}"/>
              </a:ext>
            </a:extLst>
          </p:cNvPr>
          <p:cNvSpPr/>
          <p:nvPr/>
        </p:nvSpPr>
        <p:spPr bwMode="auto">
          <a:xfrm>
            <a:off x="6359707" y="4379417"/>
            <a:ext cx="737774" cy="283422"/>
          </a:xfrm>
          <a:prstGeom prst="ellipse">
            <a:avLst/>
          </a:prstGeom>
          <a:solidFill>
            <a:srgbClr val="AAB3E0"/>
          </a:solidFill>
          <a:ln w="3175" cap="flat" cmpd="sng" algn="ctr">
            <a:solidFill>
              <a:srgbClr val="F8F8F8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252C8">
                    <a:lumMod val="50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Cyclin D</a:t>
            </a:r>
          </a:p>
        </p:txBody>
      </p:sp>
      <p:sp>
        <p:nvSpPr>
          <p:cNvPr id="90" name="Freeform 46">
            <a:extLst>
              <a:ext uri="{FF2B5EF4-FFF2-40B4-BE49-F238E27FC236}">
                <a16:creationId xmlns:a16="http://schemas.microsoft.com/office/drawing/2014/main" id="{BE3257C2-B618-AA44-B8CF-96BCB9BCD48F}"/>
              </a:ext>
            </a:extLst>
          </p:cNvPr>
          <p:cNvSpPr>
            <a:spLocks/>
          </p:cNvSpPr>
          <p:nvPr/>
        </p:nvSpPr>
        <p:spPr bwMode="auto">
          <a:xfrm rot="16663622" flipH="1">
            <a:off x="5289683" y="4151833"/>
            <a:ext cx="692881" cy="1194644"/>
          </a:xfrm>
          <a:custGeom>
            <a:avLst/>
            <a:gdLst>
              <a:gd name="T0" fmla="*/ 294 w 294"/>
              <a:gd name="T1" fmla="*/ 25 h 679"/>
              <a:gd name="T2" fmla="*/ 54 w 294"/>
              <a:gd name="T3" fmla="*/ 109 h 679"/>
              <a:gd name="T4" fmla="*/ 0 w 294"/>
              <a:gd name="T5" fmla="*/ 679 h 679"/>
              <a:gd name="connsiteX0" fmla="*/ 10000 w 10000"/>
              <a:gd name="connsiteY0" fmla="*/ 0 h 9632"/>
              <a:gd name="connsiteX1" fmla="*/ 4994 w 10000"/>
              <a:gd name="connsiteY1" fmla="*/ 2875 h 9632"/>
              <a:gd name="connsiteX2" fmla="*/ 0 w 10000"/>
              <a:gd name="connsiteY2" fmla="*/ 9632 h 9632"/>
              <a:gd name="connsiteX0" fmla="*/ 11329 w 11329"/>
              <a:gd name="connsiteY0" fmla="*/ 0 h 12317"/>
              <a:gd name="connsiteX1" fmla="*/ 6323 w 11329"/>
              <a:gd name="connsiteY1" fmla="*/ 2985 h 12317"/>
              <a:gd name="connsiteX2" fmla="*/ 0 w 11329"/>
              <a:gd name="connsiteY2" fmla="*/ 12317 h 12317"/>
              <a:gd name="connsiteX0" fmla="*/ 11420 w 11420"/>
              <a:gd name="connsiteY0" fmla="*/ 0 h 12317"/>
              <a:gd name="connsiteX1" fmla="*/ 6414 w 11420"/>
              <a:gd name="connsiteY1" fmla="*/ 2985 h 12317"/>
              <a:gd name="connsiteX2" fmla="*/ 91 w 11420"/>
              <a:gd name="connsiteY2" fmla="*/ 12317 h 1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420" h="12317">
                <a:moveTo>
                  <a:pt x="11420" y="0"/>
                </a:moveTo>
                <a:cubicBezTo>
                  <a:pt x="10059" y="214"/>
                  <a:pt x="8080" y="1319"/>
                  <a:pt x="6414" y="2985"/>
                </a:cubicBezTo>
                <a:cubicBezTo>
                  <a:pt x="4747" y="4652"/>
                  <a:pt x="-774" y="9783"/>
                  <a:pt x="91" y="12317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8F8F8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99" name="Pentagon 98">
            <a:extLst>
              <a:ext uri="{FF2B5EF4-FFF2-40B4-BE49-F238E27FC236}">
                <a16:creationId xmlns:a16="http://schemas.microsoft.com/office/drawing/2014/main" id="{CA571968-DBAE-3E42-B9E3-0A418A4F7331}"/>
              </a:ext>
            </a:extLst>
          </p:cNvPr>
          <p:cNvSpPr/>
          <p:nvPr/>
        </p:nvSpPr>
        <p:spPr bwMode="auto">
          <a:xfrm flipH="1">
            <a:off x="6114699" y="4981986"/>
            <a:ext cx="516092" cy="292380"/>
          </a:xfrm>
          <a:prstGeom prst="homePlate">
            <a:avLst/>
          </a:prstGeom>
          <a:solidFill>
            <a:srgbClr val="FFFFBD"/>
          </a:solidFill>
          <a:ln w="19050" cap="flat" cmpd="sng" algn="ctr">
            <a:solidFill>
              <a:srgbClr val="F8F8F8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square" lIns="91440" tIns="0" rIns="91440" bIns="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12964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Rb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12964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100" name="Chevron 99">
            <a:extLst>
              <a:ext uri="{FF2B5EF4-FFF2-40B4-BE49-F238E27FC236}">
                <a16:creationId xmlns:a16="http://schemas.microsoft.com/office/drawing/2014/main" id="{C84141B1-CF84-F041-A720-B30BC4A0F7FF}"/>
              </a:ext>
            </a:extLst>
          </p:cNvPr>
          <p:cNvSpPr/>
          <p:nvPr/>
        </p:nvSpPr>
        <p:spPr bwMode="auto">
          <a:xfrm flipH="1">
            <a:off x="5688289" y="4977501"/>
            <a:ext cx="543343" cy="292380"/>
          </a:xfrm>
          <a:prstGeom prst="chevron">
            <a:avLst/>
          </a:prstGeom>
          <a:solidFill>
            <a:srgbClr val="FD8F2B">
              <a:lumMod val="75000"/>
            </a:srgbClr>
          </a:solidFill>
          <a:ln w="19050" cap="flat" cmpd="sng" algn="ctr">
            <a:solidFill>
              <a:srgbClr val="F8F8F8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0" tIns="4572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12964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E2f</a:t>
            </a:r>
          </a:p>
        </p:txBody>
      </p:sp>
      <p:sp>
        <p:nvSpPr>
          <p:cNvPr id="105" name="Pentagon 104">
            <a:extLst>
              <a:ext uri="{FF2B5EF4-FFF2-40B4-BE49-F238E27FC236}">
                <a16:creationId xmlns:a16="http://schemas.microsoft.com/office/drawing/2014/main" id="{4AC957AE-160D-AB4B-AB5A-953DE7C73BD6}"/>
              </a:ext>
            </a:extLst>
          </p:cNvPr>
          <p:cNvSpPr/>
          <p:nvPr/>
        </p:nvSpPr>
        <p:spPr bwMode="auto">
          <a:xfrm flipH="1">
            <a:off x="6861094" y="4808082"/>
            <a:ext cx="516092" cy="292380"/>
          </a:xfrm>
          <a:prstGeom prst="homePlate">
            <a:avLst/>
          </a:prstGeom>
          <a:solidFill>
            <a:srgbClr val="FFFFBD"/>
          </a:solidFill>
          <a:ln w="19050" cap="flat" cmpd="sng" algn="ctr">
            <a:solidFill>
              <a:srgbClr val="F8F8F8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square" lIns="91440" tIns="0" rIns="91440" bIns="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12964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Rb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12964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D9A361B-F96B-0349-A473-896F64EC8803}"/>
              </a:ext>
            </a:extLst>
          </p:cNvPr>
          <p:cNvGrpSpPr/>
          <p:nvPr/>
        </p:nvGrpSpPr>
        <p:grpSpPr>
          <a:xfrm>
            <a:off x="5138277" y="6097801"/>
            <a:ext cx="763614" cy="347650"/>
            <a:chOff x="3125342" y="135393"/>
            <a:chExt cx="763614" cy="347650"/>
          </a:xfrm>
        </p:grpSpPr>
        <p:sp>
          <p:nvSpPr>
            <p:cNvPr id="119" name="Freeform 14">
              <a:extLst>
                <a:ext uri="{FF2B5EF4-FFF2-40B4-BE49-F238E27FC236}">
                  <a16:creationId xmlns:a16="http://schemas.microsoft.com/office/drawing/2014/main" id="{77936FF1-6AF2-E642-86FA-E5528AC487B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76481" y="135393"/>
              <a:ext cx="294662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20" name="Freeform 13">
              <a:extLst>
                <a:ext uri="{FF2B5EF4-FFF2-40B4-BE49-F238E27FC236}">
                  <a16:creationId xmlns:a16="http://schemas.microsoft.com/office/drawing/2014/main" id="{CAD83BCB-5CB7-CB44-8CBB-ED244368212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125342" y="135393"/>
              <a:ext cx="295651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25000"/>
              </a:srgbClr>
            </a:solidFill>
            <a:ln w="6350">
              <a:solidFill>
                <a:srgbClr val="969696">
                  <a:lumMod val="60000"/>
                  <a:lumOff val="4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6622F39-D938-FA4C-92B0-4D0C4BBDEDF4}"/>
                </a:ext>
              </a:extLst>
            </p:cNvPr>
            <p:cNvCxnSpPr/>
            <p:nvPr/>
          </p:nvCxnSpPr>
          <p:spPr bwMode="auto">
            <a:xfrm flipH="1">
              <a:off x="3189615" y="179152"/>
              <a:ext cx="0" cy="229922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D780265-E426-0D4C-8238-63018908EE36}"/>
                </a:ext>
              </a:extLst>
            </p:cNvPr>
            <p:cNvCxnSpPr/>
            <p:nvPr/>
          </p:nvCxnSpPr>
          <p:spPr bwMode="auto">
            <a:xfrm>
              <a:off x="3249643" y="160913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06E4C32D-7EB6-564E-895D-E1FBA52AFBD6}"/>
                </a:ext>
              </a:extLst>
            </p:cNvPr>
            <p:cNvCxnSpPr/>
            <p:nvPr/>
          </p:nvCxnSpPr>
          <p:spPr bwMode="auto">
            <a:xfrm>
              <a:off x="3327993" y="173303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625B803-BD47-7F4A-8926-5851BDF15F20}"/>
                </a:ext>
              </a:extLst>
            </p:cNvPr>
            <p:cNvCxnSpPr/>
            <p:nvPr/>
          </p:nvCxnSpPr>
          <p:spPr bwMode="auto">
            <a:xfrm>
              <a:off x="3402080" y="182235"/>
              <a:ext cx="0" cy="286728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5564CFF-F4E5-EF46-A7EF-539D7FD5679E}"/>
                </a:ext>
              </a:extLst>
            </p:cNvPr>
            <p:cNvCxnSpPr/>
            <p:nvPr/>
          </p:nvCxnSpPr>
          <p:spPr bwMode="auto">
            <a:xfrm>
              <a:off x="3476168" y="207658"/>
              <a:ext cx="5657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EF8FDD5F-8175-0C46-96E7-1985210D719A}"/>
                </a:ext>
              </a:extLst>
            </p:cNvPr>
            <p:cNvCxnSpPr/>
            <p:nvPr/>
          </p:nvCxnSpPr>
          <p:spPr bwMode="auto">
            <a:xfrm>
              <a:off x="3550256" y="243502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C76762F-D2CF-2246-B721-16EE5E26BC85}"/>
                </a:ext>
              </a:extLst>
            </p:cNvPr>
            <p:cNvCxnSpPr/>
            <p:nvPr/>
          </p:nvCxnSpPr>
          <p:spPr bwMode="auto">
            <a:xfrm>
              <a:off x="3624344" y="162250"/>
              <a:ext cx="0" cy="311972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8" name="Freeform 18">
              <a:extLst>
                <a:ext uri="{FF2B5EF4-FFF2-40B4-BE49-F238E27FC236}">
                  <a16:creationId xmlns:a16="http://schemas.microsoft.com/office/drawing/2014/main" id="{1AEA9E1E-4A49-5147-8C18-6DBF58D51E2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48811" y="135393"/>
              <a:ext cx="294662" cy="347650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29" name="Freeform 15">
              <a:extLst>
                <a:ext uri="{FF2B5EF4-FFF2-40B4-BE49-F238E27FC236}">
                  <a16:creationId xmlns:a16="http://schemas.microsoft.com/office/drawing/2014/main" id="{8E0A9AE8-D1A4-444C-A24A-BC9D8EC76DF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594294" y="135393"/>
              <a:ext cx="294662" cy="347650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30" name="Freeform 17">
              <a:extLst>
                <a:ext uri="{FF2B5EF4-FFF2-40B4-BE49-F238E27FC236}">
                  <a16:creationId xmlns:a16="http://schemas.microsoft.com/office/drawing/2014/main" id="{E2247A13-3F45-9B40-A955-C79F0FE7940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145103" y="135393"/>
              <a:ext cx="296640" cy="347650"/>
            </a:xfrm>
            <a:custGeom>
              <a:avLst/>
              <a:gdLst>
                <a:gd name="T0" fmla="*/ 36 w 2500"/>
                <a:gd name="T1" fmla="*/ 48 h 3359"/>
                <a:gd name="T2" fmla="*/ 8 w 2500"/>
                <a:gd name="T3" fmla="*/ 0 h 3359"/>
                <a:gd name="T4" fmla="*/ 0 w 2500"/>
                <a:gd name="T5" fmla="*/ 0 h 3359"/>
                <a:gd name="T6" fmla="*/ 28 w 2500"/>
                <a:gd name="T7" fmla="*/ 48 h 3359"/>
                <a:gd name="T8" fmla="*/ 36 w 2500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00"/>
                <a:gd name="T16" fmla="*/ 0 h 3359"/>
                <a:gd name="T17" fmla="*/ 2500 w 2500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00" h="3359">
                  <a:moveTo>
                    <a:pt x="2500" y="3359"/>
                  </a:moveTo>
                  <a:cubicBezTo>
                    <a:pt x="1653" y="2808"/>
                    <a:pt x="1143" y="0"/>
                    <a:pt x="5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9" y="546"/>
                    <a:pt x="1258" y="3359"/>
                    <a:pt x="1927" y="3359"/>
                  </a:cubicBezTo>
                  <a:lnTo>
                    <a:pt x="2500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sp>
        <p:nvSpPr>
          <p:cNvPr id="131" name="Chevron 130">
            <a:extLst>
              <a:ext uri="{FF2B5EF4-FFF2-40B4-BE49-F238E27FC236}">
                <a16:creationId xmlns:a16="http://schemas.microsoft.com/office/drawing/2014/main" id="{4D435125-285D-CA40-B501-AB37FE938627}"/>
              </a:ext>
            </a:extLst>
          </p:cNvPr>
          <p:cNvSpPr/>
          <p:nvPr/>
        </p:nvSpPr>
        <p:spPr bwMode="auto">
          <a:xfrm flipH="1">
            <a:off x="5196201" y="5825199"/>
            <a:ext cx="543343" cy="292380"/>
          </a:xfrm>
          <a:prstGeom prst="chevron">
            <a:avLst/>
          </a:prstGeom>
          <a:solidFill>
            <a:srgbClr val="FD8F2B">
              <a:lumMod val="75000"/>
            </a:srgbClr>
          </a:solidFill>
          <a:ln w="19050" cap="flat" cmpd="sng" algn="ctr">
            <a:solidFill>
              <a:srgbClr val="F8F8F8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0" tIns="4572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12964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E2f</a:t>
            </a:r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124348C-2E07-7241-AD71-33F74A441830}"/>
              </a:ext>
            </a:extLst>
          </p:cNvPr>
          <p:cNvCxnSpPr/>
          <p:nvPr/>
        </p:nvCxnSpPr>
        <p:spPr bwMode="auto">
          <a:xfrm flipH="1">
            <a:off x="5760454" y="5315338"/>
            <a:ext cx="266193" cy="438144"/>
          </a:xfrm>
          <a:prstGeom prst="straightConnector1">
            <a:avLst/>
          </a:prstGeom>
          <a:noFill/>
          <a:ln w="19050" cap="flat" cmpd="sng" algn="ctr">
            <a:solidFill>
              <a:srgbClr val="FFFFFF"/>
            </a:solidFill>
            <a:prstDash val="solid"/>
            <a:headEnd type="none" w="med" len="med"/>
            <a:tailEnd type="triangle" w="med" len="sm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3827C229-C199-464B-9813-E00574D46034}"/>
              </a:ext>
            </a:extLst>
          </p:cNvPr>
          <p:cNvGrpSpPr/>
          <p:nvPr/>
        </p:nvGrpSpPr>
        <p:grpSpPr>
          <a:xfrm>
            <a:off x="3513240" y="6097801"/>
            <a:ext cx="763614" cy="347650"/>
            <a:chOff x="3125342" y="135393"/>
            <a:chExt cx="763614" cy="347650"/>
          </a:xfrm>
        </p:grpSpPr>
        <p:sp>
          <p:nvSpPr>
            <p:cNvPr id="165" name="Freeform 14">
              <a:extLst>
                <a:ext uri="{FF2B5EF4-FFF2-40B4-BE49-F238E27FC236}">
                  <a16:creationId xmlns:a16="http://schemas.microsoft.com/office/drawing/2014/main" id="{912E4AC1-5EFA-2C4E-A6B9-00F860512B9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76481" y="135393"/>
              <a:ext cx="294662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06ACBC5D-9B94-FC41-8DEE-4352E6AE048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125342" y="135393"/>
              <a:ext cx="295651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25000"/>
              </a:srgbClr>
            </a:solidFill>
            <a:ln w="6350">
              <a:solidFill>
                <a:srgbClr val="969696">
                  <a:lumMod val="60000"/>
                  <a:lumOff val="4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758102CC-F164-F04D-8ECB-D499E215E064}"/>
                </a:ext>
              </a:extLst>
            </p:cNvPr>
            <p:cNvCxnSpPr/>
            <p:nvPr/>
          </p:nvCxnSpPr>
          <p:spPr bwMode="auto">
            <a:xfrm flipH="1">
              <a:off x="3189615" y="179152"/>
              <a:ext cx="0" cy="229922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5A223DDF-7D3E-A44C-9C5C-C3AEEBF9A1AF}"/>
                </a:ext>
              </a:extLst>
            </p:cNvPr>
            <p:cNvCxnSpPr/>
            <p:nvPr/>
          </p:nvCxnSpPr>
          <p:spPr bwMode="auto">
            <a:xfrm>
              <a:off x="3249643" y="160913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9F8A5E6E-E54A-0444-A3EF-76DA7590BC39}"/>
                </a:ext>
              </a:extLst>
            </p:cNvPr>
            <p:cNvCxnSpPr/>
            <p:nvPr/>
          </p:nvCxnSpPr>
          <p:spPr bwMode="auto">
            <a:xfrm>
              <a:off x="3327993" y="173303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3CB34FB-4332-4E40-8A15-2181B3289645}"/>
                </a:ext>
              </a:extLst>
            </p:cNvPr>
            <p:cNvCxnSpPr/>
            <p:nvPr/>
          </p:nvCxnSpPr>
          <p:spPr bwMode="auto">
            <a:xfrm>
              <a:off x="3402080" y="182235"/>
              <a:ext cx="0" cy="286728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6B59280E-E27D-BD4B-A7A1-696239203163}"/>
                </a:ext>
              </a:extLst>
            </p:cNvPr>
            <p:cNvCxnSpPr/>
            <p:nvPr/>
          </p:nvCxnSpPr>
          <p:spPr bwMode="auto">
            <a:xfrm>
              <a:off x="3476168" y="207658"/>
              <a:ext cx="5657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C42423D-7668-5545-ACAF-BA760760B598}"/>
                </a:ext>
              </a:extLst>
            </p:cNvPr>
            <p:cNvCxnSpPr/>
            <p:nvPr/>
          </p:nvCxnSpPr>
          <p:spPr bwMode="auto">
            <a:xfrm>
              <a:off x="3550256" y="243502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52F8C95B-E19C-F347-A17B-3FC822C07D72}"/>
                </a:ext>
              </a:extLst>
            </p:cNvPr>
            <p:cNvCxnSpPr/>
            <p:nvPr/>
          </p:nvCxnSpPr>
          <p:spPr bwMode="auto">
            <a:xfrm>
              <a:off x="3624344" y="162250"/>
              <a:ext cx="0" cy="311972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74" name="Freeform 18">
              <a:extLst>
                <a:ext uri="{FF2B5EF4-FFF2-40B4-BE49-F238E27FC236}">
                  <a16:creationId xmlns:a16="http://schemas.microsoft.com/office/drawing/2014/main" id="{A6C4A2A8-DF7E-3E43-8AEF-A38EC812088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48811" y="135393"/>
              <a:ext cx="294662" cy="347650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75" name="Freeform 15">
              <a:extLst>
                <a:ext uri="{FF2B5EF4-FFF2-40B4-BE49-F238E27FC236}">
                  <a16:creationId xmlns:a16="http://schemas.microsoft.com/office/drawing/2014/main" id="{3D09C28D-45AA-C64F-A5DD-1FAE212ED34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594294" y="135393"/>
              <a:ext cx="294662" cy="347650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76" name="Freeform 17">
              <a:extLst>
                <a:ext uri="{FF2B5EF4-FFF2-40B4-BE49-F238E27FC236}">
                  <a16:creationId xmlns:a16="http://schemas.microsoft.com/office/drawing/2014/main" id="{14CB7C45-8A32-DE4F-A1C1-DE190F9262C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145103" y="135393"/>
              <a:ext cx="296640" cy="347650"/>
            </a:xfrm>
            <a:custGeom>
              <a:avLst/>
              <a:gdLst>
                <a:gd name="T0" fmla="*/ 36 w 2500"/>
                <a:gd name="T1" fmla="*/ 48 h 3359"/>
                <a:gd name="T2" fmla="*/ 8 w 2500"/>
                <a:gd name="T3" fmla="*/ 0 h 3359"/>
                <a:gd name="T4" fmla="*/ 0 w 2500"/>
                <a:gd name="T5" fmla="*/ 0 h 3359"/>
                <a:gd name="T6" fmla="*/ 28 w 2500"/>
                <a:gd name="T7" fmla="*/ 48 h 3359"/>
                <a:gd name="T8" fmla="*/ 36 w 2500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00"/>
                <a:gd name="T16" fmla="*/ 0 h 3359"/>
                <a:gd name="T17" fmla="*/ 2500 w 2500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00" h="3359">
                  <a:moveTo>
                    <a:pt x="2500" y="3359"/>
                  </a:moveTo>
                  <a:cubicBezTo>
                    <a:pt x="1653" y="2808"/>
                    <a:pt x="1143" y="0"/>
                    <a:pt x="5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9" y="546"/>
                    <a:pt x="1258" y="3359"/>
                    <a:pt x="1927" y="3359"/>
                  </a:cubicBezTo>
                  <a:lnTo>
                    <a:pt x="2500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690FDA4-77E9-9C48-BC66-BF60B9B438DE}"/>
              </a:ext>
            </a:extLst>
          </p:cNvPr>
          <p:cNvGrpSpPr/>
          <p:nvPr/>
        </p:nvGrpSpPr>
        <p:grpSpPr>
          <a:xfrm>
            <a:off x="2670456" y="6097801"/>
            <a:ext cx="763614" cy="347650"/>
            <a:chOff x="3125342" y="135393"/>
            <a:chExt cx="763614" cy="347650"/>
          </a:xfrm>
        </p:grpSpPr>
        <p:sp>
          <p:nvSpPr>
            <p:cNvPr id="178" name="Freeform 14">
              <a:extLst>
                <a:ext uri="{FF2B5EF4-FFF2-40B4-BE49-F238E27FC236}">
                  <a16:creationId xmlns:a16="http://schemas.microsoft.com/office/drawing/2014/main" id="{049271C4-5C06-4445-9F06-A07600C47F2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76481" y="135393"/>
              <a:ext cx="294662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79" name="Freeform 13">
              <a:extLst>
                <a:ext uri="{FF2B5EF4-FFF2-40B4-BE49-F238E27FC236}">
                  <a16:creationId xmlns:a16="http://schemas.microsoft.com/office/drawing/2014/main" id="{7128C442-F448-E043-90FF-3355F9B01E8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125342" y="135393"/>
              <a:ext cx="295651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25000"/>
              </a:srgbClr>
            </a:solidFill>
            <a:ln w="6350">
              <a:solidFill>
                <a:srgbClr val="969696">
                  <a:lumMod val="60000"/>
                  <a:lumOff val="4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571F8BB7-D65E-3842-90A2-39F2C15D6111}"/>
                </a:ext>
              </a:extLst>
            </p:cNvPr>
            <p:cNvCxnSpPr/>
            <p:nvPr/>
          </p:nvCxnSpPr>
          <p:spPr bwMode="auto">
            <a:xfrm flipH="1">
              <a:off x="3189615" y="179152"/>
              <a:ext cx="0" cy="229922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902346CD-C97E-4445-ACA7-403D4DEFC0A9}"/>
                </a:ext>
              </a:extLst>
            </p:cNvPr>
            <p:cNvCxnSpPr/>
            <p:nvPr/>
          </p:nvCxnSpPr>
          <p:spPr bwMode="auto">
            <a:xfrm>
              <a:off x="3249643" y="160913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E537CC7F-D12D-3145-B77C-25A2B2859161}"/>
                </a:ext>
              </a:extLst>
            </p:cNvPr>
            <p:cNvCxnSpPr/>
            <p:nvPr/>
          </p:nvCxnSpPr>
          <p:spPr bwMode="auto">
            <a:xfrm>
              <a:off x="3327993" y="173303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6C4FD56D-6CC6-C242-B440-830924F21E07}"/>
                </a:ext>
              </a:extLst>
            </p:cNvPr>
            <p:cNvCxnSpPr/>
            <p:nvPr/>
          </p:nvCxnSpPr>
          <p:spPr bwMode="auto">
            <a:xfrm>
              <a:off x="3402080" y="182235"/>
              <a:ext cx="0" cy="286728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420E687-F7E8-B142-8AD8-FFAF8C2A116D}"/>
                </a:ext>
              </a:extLst>
            </p:cNvPr>
            <p:cNvCxnSpPr/>
            <p:nvPr/>
          </p:nvCxnSpPr>
          <p:spPr bwMode="auto">
            <a:xfrm>
              <a:off x="3476168" y="207658"/>
              <a:ext cx="5657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7DC56CBF-3C1B-634D-85F9-B5B2228C20D1}"/>
                </a:ext>
              </a:extLst>
            </p:cNvPr>
            <p:cNvCxnSpPr/>
            <p:nvPr/>
          </p:nvCxnSpPr>
          <p:spPr bwMode="auto">
            <a:xfrm>
              <a:off x="3550256" y="243502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4AA84B5-B30F-8142-B046-E7A52CFD0C04}"/>
                </a:ext>
              </a:extLst>
            </p:cNvPr>
            <p:cNvCxnSpPr/>
            <p:nvPr/>
          </p:nvCxnSpPr>
          <p:spPr bwMode="auto">
            <a:xfrm>
              <a:off x="3624344" y="162250"/>
              <a:ext cx="0" cy="311972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64" name="Freeform 18">
              <a:extLst>
                <a:ext uri="{FF2B5EF4-FFF2-40B4-BE49-F238E27FC236}">
                  <a16:creationId xmlns:a16="http://schemas.microsoft.com/office/drawing/2014/main" id="{D41AC684-FCED-DF4A-A370-454B96A3AD3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48811" y="135393"/>
              <a:ext cx="294662" cy="347650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65" name="Freeform 15">
              <a:extLst>
                <a:ext uri="{FF2B5EF4-FFF2-40B4-BE49-F238E27FC236}">
                  <a16:creationId xmlns:a16="http://schemas.microsoft.com/office/drawing/2014/main" id="{5B4D4230-095C-F644-BDB3-DDE2DF177EA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594294" y="135393"/>
              <a:ext cx="294662" cy="347650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66" name="Freeform 17">
              <a:extLst>
                <a:ext uri="{FF2B5EF4-FFF2-40B4-BE49-F238E27FC236}">
                  <a16:creationId xmlns:a16="http://schemas.microsoft.com/office/drawing/2014/main" id="{123F2B0D-0B4A-9C4D-8475-33CAA767824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145103" y="135393"/>
              <a:ext cx="296640" cy="347650"/>
            </a:xfrm>
            <a:custGeom>
              <a:avLst/>
              <a:gdLst>
                <a:gd name="T0" fmla="*/ 36 w 2500"/>
                <a:gd name="T1" fmla="*/ 48 h 3359"/>
                <a:gd name="T2" fmla="*/ 8 w 2500"/>
                <a:gd name="T3" fmla="*/ 0 h 3359"/>
                <a:gd name="T4" fmla="*/ 0 w 2500"/>
                <a:gd name="T5" fmla="*/ 0 h 3359"/>
                <a:gd name="T6" fmla="*/ 28 w 2500"/>
                <a:gd name="T7" fmla="*/ 48 h 3359"/>
                <a:gd name="T8" fmla="*/ 36 w 2500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00"/>
                <a:gd name="T16" fmla="*/ 0 h 3359"/>
                <a:gd name="T17" fmla="*/ 2500 w 2500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00" h="3359">
                  <a:moveTo>
                    <a:pt x="2500" y="3359"/>
                  </a:moveTo>
                  <a:cubicBezTo>
                    <a:pt x="1653" y="2808"/>
                    <a:pt x="1143" y="0"/>
                    <a:pt x="5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9" y="546"/>
                    <a:pt x="1258" y="3359"/>
                    <a:pt x="1927" y="3359"/>
                  </a:cubicBezTo>
                  <a:lnTo>
                    <a:pt x="2500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338A2372-E5E3-564F-90B5-EAFE125674E0}"/>
              </a:ext>
            </a:extLst>
          </p:cNvPr>
          <p:cNvGrpSpPr/>
          <p:nvPr/>
        </p:nvGrpSpPr>
        <p:grpSpPr>
          <a:xfrm>
            <a:off x="4349221" y="6097801"/>
            <a:ext cx="763614" cy="347650"/>
            <a:chOff x="3125342" y="135393"/>
            <a:chExt cx="763614" cy="347650"/>
          </a:xfrm>
        </p:grpSpPr>
        <p:sp>
          <p:nvSpPr>
            <p:cNvPr id="268" name="Freeform 14">
              <a:extLst>
                <a:ext uri="{FF2B5EF4-FFF2-40B4-BE49-F238E27FC236}">
                  <a16:creationId xmlns:a16="http://schemas.microsoft.com/office/drawing/2014/main" id="{6244AAD5-E480-9A47-8D11-14737A5FF1B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76481" y="135393"/>
              <a:ext cx="294662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69" name="Freeform 13">
              <a:extLst>
                <a:ext uri="{FF2B5EF4-FFF2-40B4-BE49-F238E27FC236}">
                  <a16:creationId xmlns:a16="http://schemas.microsoft.com/office/drawing/2014/main" id="{9C0DD1A2-B152-D940-8714-049A6EB6002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125342" y="135393"/>
              <a:ext cx="295651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25000"/>
              </a:srgbClr>
            </a:solidFill>
            <a:ln w="6350">
              <a:solidFill>
                <a:srgbClr val="969696">
                  <a:lumMod val="60000"/>
                  <a:lumOff val="4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08A58232-F4E4-BA47-A020-C6AAE16045EE}"/>
                </a:ext>
              </a:extLst>
            </p:cNvPr>
            <p:cNvCxnSpPr/>
            <p:nvPr/>
          </p:nvCxnSpPr>
          <p:spPr bwMode="auto">
            <a:xfrm flipH="1">
              <a:off x="3189615" y="179152"/>
              <a:ext cx="0" cy="229922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57DE8541-CF2A-5C4A-AE63-A076D9F8D39F}"/>
                </a:ext>
              </a:extLst>
            </p:cNvPr>
            <p:cNvCxnSpPr/>
            <p:nvPr/>
          </p:nvCxnSpPr>
          <p:spPr bwMode="auto">
            <a:xfrm>
              <a:off x="3249643" y="160913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B7E8518E-CF68-CE43-A36B-23E397D4ED14}"/>
                </a:ext>
              </a:extLst>
            </p:cNvPr>
            <p:cNvCxnSpPr/>
            <p:nvPr/>
          </p:nvCxnSpPr>
          <p:spPr bwMode="auto">
            <a:xfrm>
              <a:off x="3327993" y="173303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916AE3A2-7154-984C-8FB6-ABB7FAD29585}"/>
                </a:ext>
              </a:extLst>
            </p:cNvPr>
            <p:cNvCxnSpPr/>
            <p:nvPr/>
          </p:nvCxnSpPr>
          <p:spPr bwMode="auto">
            <a:xfrm>
              <a:off x="3402080" y="182235"/>
              <a:ext cx="0" cy="286728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DE18E806-03CC-B240-86BE-C00DC6C4242B}"/>
                </a:ext>
              </a:extLst>
            </p:cNvPr>
            <p:cNvCxnSpPr/>
            <p:nvPr/>
          </p:nvCxnSpPr>
          <p:spPr bwMode="auto">
            <a:xfrm>
              <a:off x="3476168" y="207658"/>
              <a:ext cx="5657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F15A2C5F-391A-2F41-8602-42241F4108B5}"/>
                </a:ext>
              </a:extLst>
            </p:cNvPr>
            <p:cNvCxnSpPr/>
            <p:nvPr/>
          </p:nvCxnSpPr>
          <p:spPr bwMode="auto">
            <a:xfrm>
              <a:off x="3550256" y="243502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A0080116-4991-C441-9015-10BA3625F15E}"/>
                </a:ext>
              </a:extLst>
            </p:cNvPr>
            <p:cNvCxnSpPr/>
            <p:nvPr/>
          </p:nvCxnSpPr>
          <p:spPr bwMode="auto">
            <a:xfrm>
              <a:off x="3624344" y="162250"/>
              <a:ext cx="0" cy="311972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77" name="Freeform 18">
              <a:extLst>
                <a:ext uri="{FF2B5EF4-FFF2-40B4-BE49-F238E27FC236}">
                  <a16:creationId xmlns:a16="http://schemas.microsoft.com/office/drawing/2014/main" id="{767FCC6E-F519-FE49-8BF8-4500285133F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48811" y="135393"/>
              <a:ext cx="294662" cy="347650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78" name="Freeform 15">
              <a:extLst>
                <a:ext uri="{FF2B5EF4-FFF2-40B4-BE49-F238E27FC236}">
                  <a16:creationId xmlns:a16="http://schemas.microsoft.com/office/drawing/2014/main" id="{186C46F9-FF16-B544-8D19-253747E3994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594294" y="135393"/>
              <a:ext cx="294662" cy="347650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79" name="Freeform 17">
              <a:extLst>
                <a:ext uri="{FF2B5EF4-FFF2-40B4-BE49-F238E27FC236}">
                  <a16:creationId xmlns:a16="http://schemas.microsoft.com/office/drawing/2014/main" id="{9910EE34-6E08-AD49-8260-F7C997580EC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145103" y="135393"/>
              <a:ext cx="296640" cy="347650"/>
            </a:xfrm>
            <a:custGeom>
              <a:avLst/>
              <a:gdLst>
                <a:gd name="T0" fmla="*/ 36 w 2500"/>
                <a:gd name="T1" fmla="*/ 48 h 3359"/>
                <a:gd name="T2" fmla="*/ 8 w 2500"/>
                <a:gd name="T3" fmla="*/ 0 h 3359"/>
                <a:gd name="T4" fmla="*/ 0 w 2500"/>
                <a:gd name="T5" fmla="*/ 0 h 3359"/>
                <a:gd name="T6" fmla="*/ 28 w 2500"/>
                <a:gd name="T7" fmla="*/ 48 h 3359"/>
                <a:gd name="T8" fmla="*/ 36 w 2500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00"/>
                <a:gd name="T16" fmla="*/ 0 h 3359"/>
                <a:gd name="T17" fmla="*/ 2500 w 2500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00" h="3359">
                  <a:moveTo>
                    <a:pt x="2500" y="3359"/>
                  </a:moveTo>
                  <a:cubicBezTo>
                    <a:pt x="1653" y="2808"/>
                    <a:pt x="1143" y="0"/>
                    <a:pt x="5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9" y="546"/>
                    <a:pt x="1258" y="3359"/>
                    <a:pt x="1927" y="3359"/>
                  </a:cubicBezTo>
                  <a:lnTo>
                    <a:pt x="2500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sp>
        <p:nvSpPr>
          <p:cNvPr id="280" name="Rectangle 10">
            <a:extLst>
              <a:ext uri="{FF2B5EF4-FFF2-40B4-BE49-F238E27FC236}">
                <a16:creationId xmlns:a16="http://schemas.microsoft.com/office/drawing/2014/main" id="{6FF8C6E4-9425-1948-95E5-38CC595DD3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5415" y="5781963"/>
            <a:ext cx="228940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1600" dirty="0">
                <a:solidFill>
                  <a:srgbClr val="FFFFFF"/>
                </a:solidFill>
                <a:latin typeface="Arial"/>
                <a:ea typeface="ＭＳ Ｐゴシック" charset="0"/>
                <a:cs typeface="Arial"/>
              </a:rPr>
              <a:t>Hyper-Replicative DNA</a:t>
            </a:r>
            <a:endParaRPr lang="el-GR" sz="1600" dirty="0">
              <a:solidFill>
                <a:srgbClr val="FFFFFF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81" name="Line 9">
            <a:extLst>
              <a:ext uri="{FF2B5EF4-FFF2-40B4-BE49-F238E27FC236}">
                <a16:creationId xmlns:a16="http://schemas.microsoft.com/office/drawing/2014/main" id="{936912F1-8305-5248-BF50-812725C0C28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51872" y="5834426"/>
            <a:ext cx="1473069" cy="0"/>
          </a:xfrm>
          <a:prstGeom prst="line">
            <a:avLst/>
          </a:prstGeom>
          <a:noFill/>
          <a:ln w="19050">
            <a:solidFill>
              <a:srgbClr val="FF33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8F8F8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306" name="Rectangle 10">
            <a:extLst>
              <a:ext uri="{FF2B5EF4-FFF2-40B4-BE49-F238E27FC236}">
                <a16:creationId xmlns:a16="http://schemas.microsoft.com/office/drawing/2014/main" id="{0A4AA3C2-7A2E-4542-8317-62C3D31E5B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0979" y="4650237"/>
            <a:ext cx="143648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1600" dirty="0">
                <a:solidFill>
                  <a:srgbClr val="FF0000"/>
                </a:solidFill>
                <a:latin typeface="Arial"/>
                <a:ea typeface="ＭＳ Ｐゴシック" charset="0"/>
                <a:cs typeface="Arial"/>
              </a:rPr>
              <a:t>DNA Damage</a:t>
            </a:r>
            <a:endParaRPr lang="el-GR" sz="1600" dirty="0">
              <a:solidFill>
                <a:srgbClr val="FF0000"/>
              </a:solidFill>
              <a:latin typeface="Arial"/>
              <a:ea typeface="ＭＳ Ｐゴシック" charset="0"/>
              <a:cs typeface="Arial"/>
            </a:endParaRPr>
          </a:p>
        </p:txBody>
      </p:sp>
      <p:grpSp>
        <p:nvGrpSpPr>
          <p:cNvPr id="307" name="Group 306">
            <a:extLst>
              <a:ext uri="{FF2B5EF4-FFF2-40B4-BE49-F238E27FC236}">
                <a16:creationId xmlns:a16="http://schemas.microsoft.com/office/drawing/2014/main" id="{B1A0851D-F7FB-9744-99DB-A150456E9BA2}"/>
              </a:ext>
            </a:extLst>
          </p:cNvPr>
          <p:cNvGrpSpPr/>
          <p:nvPr/>
        </p:nvGrpSpPr>
        <p:grpSpPr>
          <a:xfrm>
            <a:off x="3724021" y="4334911"/>
            <a:ext cx="1231038" cy="356788"/>
            <a:chOff x="2640961" y="3696865"/>
            <a:chExt cx="1231038" cy="356788"/>
          </a:xfrm>
        </p:grpSpPr>
        <p:sp>
          <p:nvSpPr>
            <p:cNvPr id="308" name="Freeform 14">
              <a:extLst>
                <a:ext uri="{FF2B5EF4-FFF2-40B4-BE49-F238E27FC236}">
                  <a16:creationId xmlns:a16="http://schemas.microsoft.com/office/drawing/2014/main" id="{27AEAD30-888C-844C-BC2B-D9B7C2BCDDC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577337" y="3703216"/>
              <a:ext cx="294662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09" name="Freeform 13">
              <a:extLst>
                <a:ext uri="{FF2B5EF4-FFF2-40B4-BE49-F238E27FC236}">
                  <a16:creationId xmlns:a16="http://schemas.microsoft.com/office/drawing/2014/main" id="{ACD7B361-C875-794E-AC2D-05B628889E8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2512" y="3696865"/>
              <a:ext cx="295651" cy="356788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25000"/>
              </a:srgbClr>
            </a:solidFill>
            <a:ln w="6350">
              <a:solidFill>
                <a:srgbClr val="969696">
                  <a:lumMod val="60000"/>
                  <a:lumOff val="4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10" name="Freeform 8">
              <a:extLst>
                <a:ext uri="{FF2B5EF4-FFF2-40B4-BE49-F238E27FC236}">
                  <a16:creationId xmlns:a16="http://schemas.microsoft.com/office/drawing/2014/main" id="{AAC7CE90-C312-E84C-8ED5-DB2410644E3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50264" y="3703216"/>
              <a:ext cx="295651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11" name="Freeform 7">
              <a:extLst>
                <a:ext uri="{FF2B5EF4-FFF2-40B4-BE49-F238E27FC236}">
                  <a16:creationId xmlns:a16="http://schemas.microsoft.com/office/drawing/2014/main" id="{486550CF-52F4-134E-B0C7-FFE981A2683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127031" y="3703216"/>
              <a:ext cx="295651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8116B0FF-04F4-D445-8AAE-61AEB06A4C55}"/>
                </a:ext>
              </a:extLst>
            </p:cNvPr>
            <p:cNvCxnSpPr/>
            <p:nvPr/>
          </p:nvCxnSpPr>
          <p:spPr bwMode="auto">
            <a:xfrm>
              <a:off x="3230897" y="3811286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4D0D5303-1C41-3843-8A1C-AB5BF49255C7}"/>
                </a:ext>
              </a:extLst>
            </p:cNvPr>
            <p:cNvCxnSpPr/>
            <p:nvPr/>
          </p:nvCxnSpPr>
          <p:spPr bwMode="auto">
            <a:xfrm>
              <a:off x="2755370" y="3785735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F5678A9A-56D0-A549-A9DC-68BE71392B4A}"/>
                </a:ext>
              </a:extLst>
            </p:cNvPr>
            <p:cNvCxnSpPr/>
            <p:nvPr/>
          </p:nvCxnSpPr>
          <p:spPr bwMode="auto">
            <a:xfrm>
              <a:off x="3602936" y="3847500"/>
              <a:ext cx="0" cy="204428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19B06524-2A17-FC4B-BCC0-6E6B753EB528}"/>
                </a:ext>
              </a:extLst>
            </p:cNvPr>
            <p:cNvCxnSpPr/>
            <p:nvPr/>
          </p:nvCxnSpPr>
          <p:spPr bwMode="auto">
            <a:xfrm>
              <a:off x="3677024" y="3775481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2BEC8812-0965-3A4B-A86B-591AEA1F4576}"/>
                </a:ext>
              </a:extLst>
            </p:cNvPr>
            <p:cNvCxnSpPr/>
            <p:nvPr/>
          </p:nvCxnSpPr>
          <p:spPr bwMode="auto">
            <a:xfrm>
              <a:off x="3751112" y="3811325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1736DEC9-C7BB-3C4C-A9AE-6FF163E40524}"/>
                </a:ext>
              </a:extLst>
            </p:cNvPr>
            <p:cNvCxnSpPr/>
            <p:nvPr/>
          </p:nvCxnSpPr>
          <p:spPr bwMode="auto">
            <a:xfrm>
              <a:off x="2844351" y="3765816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B60C8015-B377-A447-A02A-1B9974EA478C}"/>
                </a:ext>
              </a:extLst>
            </p:cNvPr>
            <p:cNvCxnSpPr/>
            <p:nvPr/>
          </p:nvCxnSpPr>
          <p:spPr bwMode="auto">
            <a:xfrm>
              <a:off x="2906876" y="3956786"/>
              <a:ext cx="0" cy="90770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319" name="Freeform 10">
              <a:extLst>
                <a:ext uri="{FF2B5EF4-FFF2-40B4-BE49-F238E27FC236}">
                  <a16:creationId xmlns:a16="http://schemas.microsoft.com/office/drawing/2014/main" id="{8B96E198-AF69-7343-AE3B-486040A6682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40961" y="3703216"/>
              <a:ext cx="295651" cy="347650"/>
            </a:xfrm>
            <a:custGeom>
              <a:avLst/>
              <a:gdLst>
                <a:gd name="T0" fmla="*/ 36 w 2492"/>
                <a:gd name="T1" fmla="*/ 48 h 3359"/>
                <a:gd name="T2" fmla="*/ 8 w 2492"/>
                <a:gd name="T3" fmla="*/ 0 h 3359"/>
                <a:gd name="T4" fmla="*/ 0 w 2492"/>
                <a:gd name="T5" fmla="*/ 0 h 3359"/>
                <a:gd name="T6" fmla="*/ 28 w 2492"/>
                <a:gd name="T7" fmla="*/ 48 h 3359"/>
                <a:gd name="T8" fmla="*/ 36 w 2492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3359"/>
                  </a:moveTo>
                  <a:cubicBezTo>
                    <a:pt x="1648" y="2808"/>
                    <a:pt x="1139" y="0"/>
                    <a:pt x="5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7" y="546"/>
                    <a:pt x="1254" y="3359"/>
                    <a:pt x="1920" y="3359"/>
                  </a:cubicBezTo>
                  <a:lnTo>
                    <a:pt x="2492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BD78103F-6FD3-A243-B0EE-11F05E5F80AC}"/>
                </a:ext>
              </a:extLst>
            </p:cNvPr>
            <p:cNvCxnSpPr/>
            <p:nvPr/>
          </p:nvCxnSpPr>
          <p:spPr bwMode="auto">
            <a:xfrm>
              <a:off x="3322555" y="3784726"/>
              <a:ext cx="0" cy="220745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49006AE2-E33F-F94C-A9FE-898F6AA1B7B3}"/>
                </a:ext>
              </a:extLst>
            </p:cNvPr>
            <p:cNvCxnSpPr/>
            <p:nvPr/>
          </p:nvCxnSpPr>
          <p:spPr bwMode="auto">
            <a:xfrm>
              <a:off x="2906514" y="3711633"/>
              <a:ext cx="0" cy="136491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54EFAD4B-2C51-1440-9A7A-FCF631919D06}"/>
                </a:ext>
              </a:extLst>
            </p:cNvPr>
            <p:cNvCxnSpPr/>
            <p:nvPr/>
          </p:nvCxnSpPr>
          <p:spPr bwMode="auto">
            <a:xfrm>
              <a:off x="3159869" y="3755808"/>
              <a:ext cx="0" cy="136491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B48A0988-0A6F-1F4A-A490-5235DA930A4A}"/>
                </a:ext>
              </a:extLst>
            </p:cNvPr>
            <p:cNvCxnSpPr/>
            <p:nvPr/>
          </p:nvCxnSpPr>
          <p:spPr bwMode="auto">
            <a:xfrm>
              <a:off x="3156983" y="3947780"/>
              <a:ext cx="0" cy="90770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324" name="Freeform 16">
              <a:extLst>
                <a:ext uri="{FF2B5EF4-FFF2-40B4-BE49-F238E27FC236}">
                  <a16:creationId xmlns:a16="http://schemas.microsoft.com/office/drawing/2014/main" id="{68D9799E-B33F-814F-8538-9701381D822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892100" y="3703216"/>
              <a:ext cx="295651" cy="347650"/>
            </a:xfrm>
            <a:custGeom>
              <a:avLst/>
              <a:gdLst>
                <a:gd name="T0" fmla="*/ 36 w 2492"/>
                <a:gd name="T1" fmla="*/ 48 h 3359"/>
                <a:gd name="T2" fmla="*/ 8 w 2492"/>
                <a:gd name="T3" fmla="*/ 0 h 3359"/>
                <a:gd name="T4" fmla="*/ 0 w 2492"/>
                <a:gd name="T5" fmla="*/ 0 h 3359"/>
                <a:gd name="T6" fmla="*/ 28 w 2492"/>
                <a:gd name="T7" fmla="*/ 48 h 3359"/>
                <a:gd name="T8" fmla="*/ 36 w 2492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3359"/>
                  </a:moveTo>
                  <a:cubicBezTo>
                    <a:pt x="1648" y="2808"/>
                    <a:pt x="1139" y="0"/>
                    <a:pt x="5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7" y="546"/>
                    <a:pt x="1254" y="3359"/>
                    <a:pt x="1920" y="3359"/>
                  </a:cubicBezTo>
                  <a:lnTo>
                    <a:pt x="2492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25" name="Freeform 12">
              <a:extLst>
                <a:ext uri="{FF2B5EF4-FFF2-40B4-BE49-F238E27FC236}">
                  <a16:creationId xmlns:a16="http://schemas.microsoft.com/office/drawing/2014/main" id="{A50B707B-A49D-374F-8C5C-5F07CB0EE00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094820" y="3703216"/>
              <a:ext cx="296640" cy="347650"/>
            </a:xfrm>
            <a:custGeom>
              <a:avLst/>
              <a:gdLst>
                <a:gd name="T0" fmla="*/ 36 w 2500"/>
                <a:gd name="T1" fmla="*/ 48 h 3359"/>
                <a:gd name="T2" fmla="*/ 8 w 2500"/>
                <a:gd name="T3" fmla="*/ 0 h 3359"/>
                <a:gd name="T4" fmla="*/ 0 w 2500"/>
                <a:gd name="T5" fmla="*/ 0 h 3359"/>
                <a:gd name="T6" fmla="*/ 28 w 2500"/>
                <a:gd name="T7" fmla="*/ 48 h 3359"/>
                <a:gd name="T8" fmla="*/ 36 w 2500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00"/>
                <a:gd name="T16" fmla="*/ 0 h 3359"/>
                <a:gd name="T17" fmla="*/ 2500 w 2500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00" h="3359">
                  <a:moveTo>
                    <a:pt x="2500" y="3359"/>
                  </a:moveTo>
                  <a:cubicBezTo>
                    <a:pt x="1653" y="2808"/>
                    <a:pt x="1143" y="0"/>
                    <a:pt x="5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9" y="546"/>
                    <a:pt x="1258" y="3359"/>
                    <a:pt x="1927" y="3359"/>
                  </a:cubicBezTo>
                  <a:lnTo>
                    <a:pt x="2500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2F1B4124-8E62-DE4F-AB3D-18AE1D61C5D1}"/>
                </a:ext>
              </a:extLst>
            </p:cNvPr>
            <p:cNvCxnSpPr/>
            <p:nvPr/>
          </p:nvCxnSpPr>
          <p:spPr bwMode="auto">
            <a:xfrm>
              <a:off x="3602936" y="3725135"/>
              <a:ext cx="0" cy="76409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327" name="Freeform 18">
              <a:extLst>
                <a:ext uri="{FF2B5EF4-FFF2-40B4-BE49-F238E27FC236}">
                  <a16:creationId xmlns:a16="http://schemas.microsoft.com/office/drawing/2014/main" id="{8CA5154E-8A5C-1F4A-B532-F53102B9D16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549667" y="3703216"/>
              <a:ext cx="294662" cy="347650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CF708FE8-173A-BC41-97A7-0B98557F906C}"/>
                </a:ext>
              </a:extLst>
            </p:cNvPr>
            <p:cNvCxnSpPr/>
            <p:nvPr/>
          </p:nvCxnSpPr>
          <p:spPr bwMode="auto">
            <a:xfrm>
              <a:off x="3489485" y="3831463"/>
              <a:ext cx="0" cy="14041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329" name="Freeform 46">
            <a:extLst>
              <a:ext uri="{FF2B5EF4-FFF2-40B4-BE49-F238E27FC236}">
                <a16:creationId xmlns:a16="http://schemas.microsoft.com/office/drawing/2014/main" id="{FE3178C1-C7F7-B444-B3E7-3F5612B4E71F}"/>
              </a:ext>
            </a:extLst>
          </p:cNvPr>
          <p:cNvSpPr>
            <a:spLocks/>
          </p:cNvSpPr>
          <p:nvPr/>
        </p:nvSpPr>
        <p:spPr bwMode="auto">
          <a:xfrm rot="16663622" flipH="1">
            <a:off x="2504717" y="4969334"/>
            <a:ext cx="1460892" cy="730834"/>
          </a:xfrm>
          <a:custGeom>
            <a:avLst/>
            <a:gdLst>
              <a:gd name="T0" fmla="*/ 294 w 294"/>
              <a:gd name="T1" fmla="*/ 25 h 679"/>
              <a:gd name="T2" fmla="*/ 54 w 294"/>
              <a:gd name="T3" fmla="*/ 109 h 679"/>
              <a:gd name="T4" fmla="*/ 0 w 294"/>
              <a:gd name="T5" fmla="*/ 679 h 679"/>
              <a:gd name="connsiteX0" fmla="*/ 10000 w 10000"/>
              <a:gd name="connsiteY0" fmla="*/ 0 h 9632"/>
              <a:gd name="connsiteX1" fmla="*/ 4994 w 10000"/>
              <a:gd name="connsiteY1" fmla="*/ 2875 h 9632"/>
              <a:gd name="connsiteX2" fmla="*/ 0 w 10000"/>
              <a:gd name="connsiteY2" fmla="*/ 9632 h 9632"/>
              <a:gd name="connsiteX0" fmla="*/ 11329 w 11329"/>
              <a:gd name="connsiteY0" fmla="*/ 0 h 12317"/>
              <a:gd name="connsiteX1" fmla="*/ 6323 w 11329"/>
              <a:gd name="connsiteY1" fmla="*/ 2985 h 12317"/>
              <a:gd name="connsiteX2" fmla="*/ 0 w 11329"/>
              <a:gd name="connsiteY2" fmla="*/ 12317 h 12317"/>
              <a:gd name="connsiteX0" fmla="*/ 11420 w 11420"/>
              <a:gd name="connsiteY0" fmla="*/ 0 h 12317"/>
              <a:gd name="connsiteX1" fmla="*/ 6414 w 11420"/>
              <a:gd name="connsiteY1" fmla="*/ 2985 h 12317"/>
              <a:gd name="connsiteX2" fmla="*/ 91 w 11420"/>
              <a:gd name="connsiteY2" fmla="*/ 12317 h 12317"/>
              <a:gd name="connsiteX0" fmla="*/ 11359 w 11359"/>
              <a:gd name="connsiteY0" fmla="*/ 0 h 12317"/>
              <a:gd name="connsiteX1" fmla="*/ 6353 w 11359"/>
              <a:gd name="connsiteY1" fmla="*/ 2985 h 12317"/>
              <a:gd name="connsiteX2" fmla="*/ 30 w 11359"/>
              <a:gd name="connsiteY2" fmla="*/ 12317 h 12317"/>
              <a:gd name="connsiteX0" fmla="*/ 11376 w 11376"/>
              <a:gd name="connsiteY0" fmla="*/ 0 h 12317"/>
              <a:gd name="connsiteX1" fmla="*/ 4303 w 11376"/>
              <a:gd name="connsiteY1" fmla="*/ 2088 h 12317"/>
              <a:gd name="connsiteX2" fmla="*/ 47 w 11376"/>
              <a:gd name="connsiteY2" fmla="*/ 12317 h 12317"/>
              <a:gd name="connsiteX0" fmla="*/ 11341 w 11341"/>
              <a:gd name="connsiteY0" fmla="*/ 0 h 12317"/>
              <a:gd name="connsiteX1" fmla="*/ 4268 w 11341"/>
              <a:gd name="connsiteY1" fmla="*/ 2088 h 12317"/>
              <a:gd name="connsiteX2" fmla="*/ 12 w 11341"/>
              <a:gd name="connsiteY2" fmla="*/ 12317 h 1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41" h="12317">
                <a:moveTo>
                  <a:pt x="11341" y="0"/>
                </a:moveTo>
                <a:cubicBezTo>
                  <a:pt x="9980" y="214"/>
                  <a:pt x="5934" y="422"/>
                  <a:pt x="4268" y="2088"/>
                </a:cubicBezTo>
                <a:cubicBezTo>
                  <a:pt x="2601" y="3755"/>
                  <a:pt x="-201" y="9975"/>
                  <a:pt x="12" y="12317"/>
                </a:cubicBezTo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8F8F8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330" name="Rectangle 10">
            <a:extLst>
              <a:ext uri="{FF2B5EF4-FFF2-40B4-BE49-F238E27FC236}">
                <a16:creationId xmlns:a16="http://schemas.microsoft.com/office/drawing/2014/main" id="{DDCC1D4D-A918-8340-AE33-E704E7943B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1574" y="1455452"/>
            <a:ext cx="146065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DC6A02"/>
                </a:solidFill>
                <a:latin typeface="Arial"/>
                <a:ea typeface="ＭＳ Ｐゴシック" charset="0"/>
                <a:cs typeface="Arial"/>
              </a:rPr>
              <a:t>UV Radiation</a:t>
            </a:r>
            <a:endParaRPr lang="el-GR" sz="1600" b="1" dirty="0">
              <a:solidFill>
                <a:srgbClr val="DC6A02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331" name="Rectangle 10">
            <a:extLst>
              <a:ext uri="{FF2B5EF4-FFF2-40B4-BE49-F238E27FC236}">
                <a16:creationId xmlns:a16="http://schemas.microsoft.com/office/drawing/2014/main" id="{397DD4D1-A256-AE49-ACB5-C9676A75C3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1726" y="4960039"/>
            <a:ext cx="168668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1600" dirty="0">
                <a:solidFill>
                  <a:srgbClr val="FFFFFF"/>
                </a:solidFill>
                <a:latin typeface="Arial"/>
                <a:ea typeface="ＭＳ Ｐゴシック" charset="0"/>
                <a:cs typeface="Arial"/>
              </a:rPr>
              <a:t>Cell</a:t>
            </a:r>
            <a:r>
              <a:rPr lang="en-US" sz="1600" dirty="0">
                <a:solidFill>
                  <a:srgbClr val="F8F8F8">
                    <a:lumMod val="10000"/>
                  </a:srgbClr>
                </a:solidFill>
                <a:latin typeface="Arial"/>
                <a:ea typeface="ＭＳ Ｐゴシック" charset="0"/>
                <a:cs typeface="Arial"/>
              </a:rPr>
              <a:t> </a:t>
            </a:r>
            <a:r>
              <a:rPr lang="en-US" sz="1600" dirty="0">
                <a:solidFill>
                  <a:srgbClr val="FFFFFF"/>
                </a:solidFill>
                <a:latin typeface="Arial"/>
                <a:ea typeface="ＭＳ Ｐゴシック" charset="0"/>
                <a:cs typeface="Arial"/>
              </a:rPr>
              <a:t>Proliferation</a:t>
            </a:r>
            <a:endParaRPr lang="el-GR" sz="1600" dirty="0">
              <a:solidFill>
                <a:srgbClr val="FFFFFF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C7F15114-EB1E-4444-B9A1-9EE2E19CEAEB}"/>
              </a:ext>
            </a:extLst>
          </p:cNvPr>
          <p:cNvSpPr/>
          <p:nvPr/>
        </p:nvSpPr>
        <p:spPr bwMode="auto">
          <a:xfrm>
            <a:off x="5429119" y="3911849"/>
            <a:ext cx="770064" cy="283422"/>
          </a:xfrm>
          <a:prstGeom prst="ellipse">
            <a:avLst/>
          </a:prstGeom>
          <a:solidFill>
            <a:srgbClr val="FD8F2B">
              <a:lumMod val="40000"/>
              <a:lumOff val="60000"/>
            </a:srgbClr>
          </a:solidFill>
          <a:ln w="19050" cap="flat" cmpd="sng" algn="ctr">
            <a:solidFill>
              <a:srgbClr val="FD8F2B">
                <a:lumMod val="40000"/>
                <a:lumOff val="6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252C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P16</a:t>
            </a:r>
            <a:r>
              <a:rPr kumimoji="0" lang="en-US" sz="1000" b="1" i="0" u="none" strike="noStrike" kern="0" cap="none" spc="0" normalizeH="0" baseline="30000" noProof="0" dirty="0">
                <a:ln>
                  <a:noFill/>
                </a:ln>
                <a:solidFill>
                  <a:srgbClr val="0252C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INK4A</a:t>
            </a:r>
          </a:p>
        </p:txBody>
      </p:sp>
      <p:sp>
        <p:nvSpPr>
          <p:cNvPr id="283" name="Freeform 282">
            <a:extLst>
              <a:ext uri="{FF2B5EF4-FFF2-40B4-BE49-F238E27FC236}">
                <a16:creationId xmlns:a16="http://schemas.microsoft.com/office/drawing/2014/main" id="{93DA7ED4-F3F7-A247-BDE8-174D37029194}"/>
              </a:ext>
            </a:extLst>
          </p:cNvPr>
          <p:cNvSpPr/>
          <p:nvPr/>
        </p:nvSpPr>
        <p:spPr>
          <a:xfrm rot="7807513">
            <a:off x="4491614" y="3806838"/>
            <a:ext cx="762011" cy="660731"/>
          </a:xfrm>
          <a:custGeom>
            <a:avLst/>
            <a:gdLst>
              <a:gd name="connsiteX0" fmla="*/ 1915886 w 1915886"/>
              <a:gd name="connsiteY0" fmla="*/ 674915 h 674915"/>
              <a:gd name="connsiteX1" fmla="*/ 1099458 w 1915886"/>
              <a:gd name="connsiteY1" fmla="*/ 511629 h 674915"/>
              <a:gd name="connsiteX2" fmla="*/ 0 w 1915886"/>
              <a:gd name="connsiteY2" fmla="*/ 0 h 674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15886" h="674915">
                <a:moveTo>
                  <a:pt x="1915886" y="674915"/>
                </a:moveTo>
                <a:cubicBezTo>
                  <a:pt x="1667329" y="649515"/>
                  <a:pt x="1418772" y="624115"/>
                  <a:pt x="1099458" y="511629"/>
                </a:cubicBezTo>
                <a:cubicBezTo>
                  <a:pt x="780144" y="399143"/>
                  <a:pt x="390072" y="199571"/>
                  <a:pt x="0" y="0"/>
                </a:cubicBezTo>
              </a:path>
            </a:pathLst>
          </a:custGeom>
          <a:noFill/>
          <a:ln w="19050" cap="flat" cmpd="sng" algn="ctr">
            <a:solidFill>
              <a:srgbClr val="FF0000"/>
            </a:solidFill>
            <a:prstDash val="solid"/>
            <a:tailEnd type="triangle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220" name="AutoShape 70">
            <a:extLst>
              <a:ext uri="{FF2B5EF4-FFF2-40B4-BE49-F238E27FC236}">
                <a16:creationId xmlns:a16="http://schemas.microsoft.com/office/drawing/2014/main" id="{2682E0D9-6C73-6246-B090-358A272C86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9685" y="4137204"/>
            <a:ext cx="731734" cy="247245"/>
          </a:xfrm>
          <a:prstGeom prst="roundRect">
            <a:avLst>
              <a:gd name="adj" fmla="val 16667"/>
            </a:avLst>
          </a:prstGeom>
          <a:solidFill>
            <a:srgbClr val="660066"/>
          </a:solidFill>
          <a:ln w="3175" cmpd="sng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bIns="9144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F8F8F8"/>
                </a:solidFill>
                <a:latin typeface="Arial"/>
                <a:ea typeface="ＭＳ Ｐゴシック" charset="0"/>
                <a:cs typeface="Arial"/>
              </a:rPr>
              <a:t>CDK4/6</a:t>
            </a:r>
            <a:endParaRPr lang="en-US" sz="1200" b="1" baseline="-25000" dirty="0">
              <a:solidFill>
                <a:srgbClr val="F8F8F8"/>
              </a:solidFill>
              <a:latin typeface="Arial"/>
              <a:ea typeface="ＭＳ Ｐゴシック" charset="0"/>
              <a:cs typeface="Arial"/>
            </a:endParaRPr>
          </a:p>
        </p:txBody>
      </p:sp>
      <p:cxnSp>
        <p:nvCxnSpPr>
          <p:cNvPr id="257" name="Straight Connector 256">
            <a:extLst>
              <a:ext uri="{FF2B5EF4-FFF2-40B4-BE49-F238E27FC236}">
                <a16:creationId xmlns:a16="http://schemas.microsoft.com/office/drawing/2014/main" id="{2C0DA5D7-4C1D-BD4A-BE83-8C07D3416209}"/>
              </a:ext>
            </a:extLst>
          </p:cNvPr>
          <p:cNvCxnSpPr/>
          <p:nvPr/>
        </p:nvCxnSpPr>
        <p:spPr bwMode="auto">
          <a:xfrm>
            <a:off x="6252368" y="4110391"/>
            <a:ext cx="331572" cy="53566"/>
          </a:xfrm>
          <a:prstGeom prst="line">
            <a:avLst/>
          </a:prstGeom>
          <a:solidFill>
            <a:schemeClr val="accent1">
              <a:lumMod val="40000"/>
              <a:lumOff val="60000"/>
            </a:schemeClr>
          </a:solidFill>
          <a:ln w="1905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E924A128-10CD-6140-A72E-1461575AC05F}"/>
              </a:ext>
            </a:extLst>
          </p:cNvPr>
          <p:cNvCxnSpPr/>
          <p:nvPr/>
        </p:nvCxnSpPr>
        <p:spPr bwMode="auto">
          <a:xfrm rot="17128692" flipH="1">
            <a:off x="6521343" y="4168566"/>
            <a:ext cx="124031" cy="2397"/>
          </a:xfrm>
          <a:prstGeom prst="line">
            <a:avLst/>
          </a:prstGeom>
          <a:solidFill>
            <a:schemeClr val="accent1">
              <a:lumMod val="40000"/>
              <a:lumOff val="60000"/>
            </a:schemeClr>
          </a:solidFill>
          <a:ln w="1905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285" name="Group 284">
            <a:extLst>
              <a:ext uri="{FF2B5EF4-FFF2-40B4-BE49-F238E27FC236}">
                <a16:creationId xmlns:a16="http://schemas.microsoft.com/office/drawing/2014/main" id="{9914BE69-C6DC-8247-97AA-474927CFC883}"/>
              </a:ext>
            </a:extLst>
          </p:cNvPr>
          <p:cNvGrpSpPr/>
          <p:nvPr/>
        </p:nvGrpSpPr>
        <p:grpSpPr>
          <a:xfrm>
            <a:off x="6151645" y="5770064"/>
            <a:ext cx="749721" cy="893220"/>
            <a:chOff x="3163386" y="6012528"/>
            <a:chExt cx="749721" cy="893220"/>
          </a:xfrm>
        </p:grpSpPr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6879A861-3433-A447-93E7-AD96FC6019F1}"/>
                </a:ext>
              </a:extLst>
            </p:cNvPr>
            <p:cNvGrpSpPr/>
            <p:nvPr/>
          </p:nvGrpSpPr>
          <p:grpSpPr>
            <a:xfrm>
              <a:off x="3163386" y="6012528"/>
              <a:ext cx="562493" cy="522948"/>
              <a:chOff x="2482725" y="1073871"/>
              <a:chExt cx="562493" cy="522948"/>
            </a:xfrm>
          </p:grpSpPr>
          <p:sp>
            <p:nvSpPr>
              <p:cNvPr id="337" name="Freeform 336">
                <a:extLst>
                  <a:ext uri="{FF2B5EF4-FFF2-40B4-BE49-F238E27FC236}">
                    <a16:creationId xmlns:a16="http://schemas.microsoft.com/office/drawing/2014/main" id="{0F315275-D3B5-3647-8924-7B19795F9458}"/>
                  </a:ext>
                </a:extLst>
              </p:cNvPr>
              <p:cNvSpPr/>
              <p:nvPr/>
            </p:nvSpPr>
            <p:spPr>
              <a:xfrm rot="7592568">
                <a:off x="2531917" y="1219828"/>
                <a:ext cx="482252" cy="271730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9125 w 480465"/>
                  <a:gd name="connsiteY0" fmla="*/ 0 h 146538"/>
                  <a:gd name="connsiteX1" fmla="*/ 215990 w 480465"/>
                  <a:gd name="connsiteY1" fmla="*/ 146050 h 146538"/>
                  <a:gd name="connsiteX2" fmla="*/ 411250 w 480465"/>
                  <a:gd name="connsiteY2" fmla="*/ 28575 h 146538"/>
                  <a:gd name="connsiteX0" fmla="*/ 69125 w 438887"/>
                  <a:gd name="connsiteY0" fmla="*/ 0 h 146439"/>
                  <a:gd name="connsiteX1" fmla="*/ 215990 w 438887"/>
                  <a:gd name="connsiteY1" fmla="*/ 146050 h 146439"/>
                  <a:gd name="connsiteX2" fmla="*/ 411250 w 438887"/>
                  <a:gd name="connsiteY2" fmla="*/ 28575 h 146439"/>
                  <a:gd name="connsiteX0" fmla="*/ 64379 w 472950"/>
                  <a:gd name="connsiteY0" fmla="*/ 0 h 120655"/>
                  <a:gd name="connsiteX1" fmla="*/ 249549 w 472950"/>
                  <a:gd name="connsiteY1" fmla="*/ 120650 h 120655"/>
                  <a:gd name="connsiteX2" fmla="*/ 444809 w 472950"/>
                  <a:gd name="connsiteY2" fmla="*/ 3175 h 120655"/>
                  <a:gd name="connsiteX0" fmla="*/ 28804 w 437375"/>
                  <a:gd name="connsiteY0" fmla="*/ 0 h 120655"/>
                  <a:gd name="connsiteX1" fmla="*/ 213974 w 437375"/>
                  <a:gd name="connsiteY1" fmla="*/ 120650 h 120655"/>
                  <a:gd name="connsiteX2" fmla="*/ 409234 w 437375"/>
                  <a:gd name="connsiteY2" fmla="*/ 3175 h 120655"/>
                  <a:gd name="connsiteX0" fmla="*/ 28557 w 437366"/>
                  <a:gd name="connsiteY0" fmla="*/ 0 h 111133"/>
                  <a:gd name="connsiteX1" fmla="*/ 216463 w 437366"/>
                  <a:gd name="connsiteY1" fmla="*/ 111125 h 111133"/>
                  <a:gd name="connsiteX2" fmla="*/ 408987 w 437366"/>
                  <a:gd name="connsiteY2" fmla="*/ 3175 h 111133"/>
                  <a:gd name="connsiteX0" fmla="*/ 30600 w 570300"/>
                  <a:gd name="connsiteY0" fmla="*/ 0 h 111163"/>
                  <a:gd name="connsiteX1" fmla="*/ 218506 w 570300"/>
                  <a:gd name="connsiteY1" fmla="*/ 111125 h 111163"/>
                  <a:gd name="connsiteX2" fmla="*/ 549459 w 570300"/>
                  <a:gd name="connsiteY2" fmla="*/ 6632 h 111163"/>
                  <a:gd name="connsiteX0" fmla="*/ 30600 w 549459"/>
                  <a:gd name="connsiteY0" fmla="*/ 0 h 111140"/>
                  <a:gd name="connsiteX1" fmla="*/ 218506 w 549459"/>
                  <a:gd name="connsiteY1" fmla="*/ 111125 h 111140"/>
                  <a:gd name="connsiteX2" fmla="*/ 549459 w 549459"/>
                  <a:gd name="connsiteY2" fmla="*/ 6632 h 111140"/>
                  <a:gd name="connsiteX0" fmla="*/ 16634 w 831187"/>
                  <a:gd name="connsiteY0" fmla="*/ 0 h 654878"/>
                  <a:gd name="connsiteX1" fmla="*/ 500234 w 831187"/>
                  <a:gd name="connsiteY1" fmla="*/ 627443 h 654878"/>
                  <a:gd name="connsiteX2" fmla="*/ 831187 w 831187"/>
                  <a:gd name="connsiteY2" fmla="*/ 522950 h 654878"/>
                  <a:gd name="connsiteX0" fmla="*/ 21443 w 835996"/>
                  <a:gd name="connsiteY0" fmla="*/ 0 h 535644"/>
                  <a:gd name="connsiteX1" fmla="*/ 383094 w 835996"/>
                  <a:gd name="connsiteY1" fmla="*/ 388507 h 535644"/>
                  <a:gd name="connsiteX2" fmla="*/ 835996 w 835996"/>
                  <a:gd name="connsiteY2" fmla="*/ 522950 h 535644"/>
                  <a:gd name="connsiteX0" fmla="*/ 21584 w 832879"/>
                  <a:gd name="connsiteY0" fmla="*/ 0 h 530471"/>
                  <a:gd name="connsiteX1" fmla="*/ 379977 w 832879"/>
                  <a:gd name="connsiteY1" fmla="*/ 383405 h 530471"/>
                  <a:gd name="connsiteX2" fmla="*/ 832879 w 832879"/>
                  <a:gd name="connsiteY2" fmla="*/ 517848 h 530471"/>
                  <a:gd name="connsiteX0" fmla="*/ 0 w 811295"/>
                  <a:gd name="connsiteY0" fmla="*/ 0 h 530471"/>
                  <a:gd name="connsiteX1" fmla="*/ 358393 w 811295"/>
                  <a:gd name="connsiteY1" fmla="*/ 383405 h 530471"/>
                  <a:gd name="connsiteX2" fmla="*/ 811295 w 811295"/>
                  <a:gd name="connsiteY2" fmla="*/ 517848 h 530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11295" h="530471">
                    <a:moveTo>
                      <a:pt x="0" y="0"/>
                    </a:moveTo>
                    <a:cubicBezTo>
                      <a:pt x="175529" y="308116"/>
                      <a:pt x="223177" y="297097"/>
                      <a:pt x="358393" y="383405"/>
                    </a:cubicBezTo>
                    <a:cubicBezTo>
                      <a:pt x="493609" y="469713"/>
                      <a:pt x="778777" y="565325"/>
                      <a:pt x="811295" y="517848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38" name="Freeform 337">
                <a:extLst>
                  <a:ext uri="{FF2B5EF4-FFF2-40B4-BE49-F238E27FC236}">
                    <a16:creationId xmlns:a16="http://schemas.microsoft.com/office/drawing/2014/main" id="{C8D3958B-8D21-724E-A3F9-487E903025DA}"/>
                  </a:ext>
                </a:extLst>
              </p:cNvPr>
              <p:cNvSpPr/>
              <p:nvPr/>
            </p:nvSpPr>
            <p:spPr>
              <a:xfrm>
                <a:off x="2506019" y="1453445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39" name="Freeform 338">
                <a:extLst>
                  <a:ext uri="{FF2B5EF4-FFF2-40B4-BE49-F238E27FC236}">
                    <a16:creationId xmlns:a16="http://schemas.microsoft.com/office/drawing/2014/main" id="{A13D1DD3-9451-2A4C-9890-4ED40EE04055}"/>
                  </a:ext>
                </a:extLst>
              </p:cNvPr>
              <p:cNvSpPr/>
              <p:nvPr/>
            </p:nvSpPr>
            <p:spPr>
              <a:xfrm>
                <a:off x="2511161" y="1378353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E3C30400-3E37-4B4C-8D86-118593D86E49}"/>
                  </a:ext>
                </a:extLst>
              </p:cNvPr>
              <p:cNvSpPr/>
              <p:nvPr/>
            </p:nvSpPr>
            <p:spPr bwMode="auto">
              <a:xfrm>
                <a:off x="2520502" y="1340154"/>
                <a:ext cx="234197" cy="234197"/>
              </a:xfrm>
              <a:prstGeom prst="ellipse">
                <a:avLst/>
              </a:prstGeom>
              <a:solidFill>
                <a:srgbClr val="6699CC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orthographicFront"/>
                <a:lightRig rig="threePt" dir="t"/>
              </a:scene3d>
              <a:sp3d>
                <a:bevelT w="228600" h="228600"/>
                <a:bevelB w="228600" h="2286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1" name="Freeform 340">
                <a:extLst>
                  <a:ext uri="{FF2B5EF4-FFF2-40B4-BE49-F238E27FC236}">
                    <a16:creationId xmlns:a16="http://schemas.microsoft.com/office/drawing/2014/main" id="{D4ACDE06-CCA0-7E4F-8B9B-DD9F9BD9E257}"/>
                  </a:ext>
                </a:extLst>
              </p:cNvPr>
              <p:cNvSpPr/>
              <p:nvPr/>
            </p:nvSpPr>
            <p:spPr>
              <a:xfrm>
                <a:off x="2511086" y="1379980"/>
                <a:ext cx="261196" cy="68310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6663 w 448409"/>
                  <a:gd name="connsiteY0" fmla="*/ 3175 h 142879"/>
                  <a:gd name="connsiteX1" fmla="*/ 224472 w 448409"/>
                  <a:gd name="connsiteY1" fmla="*/ 142875 h 142879"/>
                  <a:gd name="connsiteX2" fmla="*/ 373219 w 448409"/>
                  <a:gd name="connsiteY2" fmla="*/ 0 h 142879"/>
                  <a:gd name="connsiteX0" fmla="*/ 57604 w 439350"/>
                  <a:gd name="connsiteY0" fmla="*/ 3175 h 142878"/>
                  <a:gd name="connsiteX1" fmla="*/ 215413 w 439350"/>
                  <a:gd name="connsiteY1" fmla="*/ 142875 h 142878"/>
                  <a:gd name="connsiteX2" fmla="*/ 364160 w 439350"/>
                  <a:gd name="connsiteY2" fmla="*/ 0 h 142878"/>
                  <a:gd name="connsiteX0" fmla="*/ 57229 w 439409"/>
                  <a:gd name="connsiteY0" fmla="*/ 3175 h 133354"/>
                  <a:gd name="connsiteX1" fmla="*/ 217774 w 439409"/>
                  <a:gd name="connsiteY1" fmla="*/ 133350 h 133354"/>
                  <a:gd name="connsiteX2" fmla="*/ 363785 w 439409"/>
                  <a:gd name="connsiteY2" fmla="*/ 0 h 133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409" h="133354">
                    <a:moveTo>
                      <a:pt x="57229" y="3175"/>
                    </a:moveTo>
                    <a:cubicBezTo>
                      <a:pt x="-120124" y="89693"/>
                      <a:pt x="166681" y="133879"/>
                      <a:pt x="217774" y="133350"/>
                    </a:cubicBezTo>
                    <a:cubicBezTo>
                      <a:pt x="268867" y="132821"/>
                      <a:pt x="580073" y="92869"/>
                      <a:pt x="363785" y="0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2" name="Freeform 341">
                <a:extLst>
                  <a:ext uri="{FF2B5EF4-FFF2-40B4-BE49-F238E27FC236}">
                    <a16:creationId xmlns:a16="http://schemas.microsoft.com/office/drawing/2014/main" id="{1D0A756B-D8BA-5D44-86E9-9FC80BF4392C}"/>
                  </a:ext>
                </a:extLst>
              </p:cNvPr>
              <p:cNvSpPr/>
              <p:nvPr/>
            </p:nvSpPr>
            <p:spPr>
              <a:xfrm>
                <a:off x="2505030" y="1466822"/>
                <a:ext cx="259981" cy="56927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9125 w 480465"/>
                  <a:gd name="connsiteY0" fmla="*/ 0 h 146538"/>
                  <a:gd name="connsiteX1" fmla="*/ 215990 w 480465"/>
                  <a:gd name="connsiteY1" fmla="*/ 146050 h 146538"/>
                  <a:gd name="connsiteX2" fmla="*/ 411250 w 480465"/>
                  <a:gd name="connsiteY2" fmla="*/ 28575 h 146538"/>
                  <a:gd name="connsiteX0" fmla="*/ 69125 w 438887"/>
                  <a:gd name="connsiteY0" fmla="*/ 0 h 146439"/>
                  <a:gd name="connsiteX1" fmla="*/ 215990 w 438887"/>
                  <a:gd name="connsiteY1" fmla="*/ 146050 h 146439"/>
                  <a:gd name="connsiteX2" fmla="*/ 411250 w 438887"/>
                  <a:gd name="connsiteY2" fmla="*/ 28575 h 146439"/>
                  <a:gd name="connsiteX0" fmla="*/ 64379 w 472950"/>
                  <a:gd name="connsiteY0" fmla="*/ 0 h 120655"/>
                  <a:gd name="connsiteX1" fmla="*/ 249549 w 472950"/>
                  <a:gd name="connsiteY1" fmla="*/ 120650 h 120655"/>
                  <a:gd name="connsiteX2" fmla="*/ 444809 w 472950"/>
                  <a:gd name="connsiteY2" fmla="*/ 3175 h 120655"/>
                  <a:gd name="connsiteX0" fmla="*/ 28804 w 437375"/>
                  <a:gd name="connsiteY0" fmla="*/ 0 h 120655"/>
                  <a:gd name="connsiteX1" fmla="*/ 213974 w 437375"/>
                  <a:gd name="connsiteY1" fmla="*/ 120650 h 120655"/>
                  <a:gd name="connsiteX2" fmla="*/ 409234 w 437375"/>
                  <a:gd name="connsiteY2" fmla="*/ 3175 h 120655"/>
                  <a:gd name="connsiteX0" fmla="*/ 28557 w 437366"/>
                  <a:gd name="connsiteY0" fmla="*/ 0 h 111133"/>
                  <a:gd name="connsiteX1" fmla="*/ 216463 w 437366"/>
                  <a:gd name="connsiteY1" fmla="*/ 111125 h 111133"/>
                  <a:gd name="connsiteX2" fmla="*/ 408987 w 437366"/>
                  <a:gd name="connsiteY2" fmla="*/ 3175 h 111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7366" h="111133">
                    <a:moveTo>
                      <a:pt x="28557" y="0"/>
                    </a:moveTo>
                    <a:cubicBezTo>
                      <a:pt x="-80394" y="70643"/>
                      <a:pt x="153058" y="110596"/>
                      <a:pt x="216463" y="111125"/>
                    </a:cubicBezTo>
                    <a:cubicBezTo>
                      <a:pt x="279868" y="111654"/>
                      <a:pt x="518570" y="86519"/>
                      <a:pt x="408987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3" name="Freeform 342">
                <a:extLst>
                  <a:ext uri="{FF2B5EF4-FFF2-40B4-BE49-F238E27FC236}">
                    <a16:creationId xmlns:a16="http://schemas.microsoft.com/office/drawing/2014/main" id="{35143A5C-C9CF-6D40-8499-51D21A7A5E40}"/>
                  </a:ext>
                </a:extLst>
              </p:cNvPr>
              <p:cNvSpPr/>
              <p:nvPr/>
            </p:nvSpPr>
            <p:spPr>
              <a:xfrm>
                <a:off x="2770821" y="1458324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4" name="Freeform 343">
                <a:extLst>
                  <a:ext uri="{FF2B5EF4-FFF2-40B4-BE49-F238E27FC236}">
                    <a16:creationId xmlns:a16="http://schemas.microsoft.com/office/drawing/2014/main" id="{B7FD3F5A-8134-6547-8F19-E886FA1DB56E}"/>
                  </a:ext>
                </a:extLst>
              </p:cNvPr>
              <p:cNvSpPr/>
              <p:nvPr/>
            </p:nvSpPr>
            <p:spPr>
              <a:xfrm>
                <a:off x="2775964" y="1383233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5" name="Oval 344">
                <a:extLst>
                  <a:ext uri="{FF2B5EF4-FFF2-40B4-BE49-F238E27FC236}">
                    <a16:creationId xmlns:a16="http://schemas.microsoft.com/office/drawing/2014/main" id="{A7EA8260-9E6A-0047-9BE9-408A99AF6FC5}"/>
                  </a:ext>
                </a:extLst>
              </p:cNvPr>
              <p:cNvSpPr/>
              <p:nvPr/>
            </p:nvSpPr>
            <p:spPr bwMode="auto">
              <a:xfrm>
                <a:off x="2785305" y="1345033"/>
                <a:ext cx="234197" cy="234197"/>
              </a:xfrm>
              <a:prstGeom prst="ellipse">
                <a:avLst/>
              </a:prstGeom>
              <a:solidFill>
                <a:srgbClr val="6699CC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orthographicFront"/>
                <a:lightRig rig="threePt" dir="t"/>
              </a:scene3d>
              <a:sp3d>
                <a:bevelT w="228600" h="228600"/>
                <a:bevelB w="228600" h="2286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6" name="Freeform 345">
                <a:extLst>
                  <a:ext uri="{FF2B5EF4-FFF2-40B4-BE49-F238E27FC236}">
                    <a16:creationId xmlns:a16="http://schemas.microsoft.com/office/drawing/2014/main" id="{D4F11D67-2150-614C-A060-CC3EEC7DE300}"/>
                  </a:ext>
                </a:extLst>
              </p:cNvPr>
              <p:cNvSpPr/>
              <p:nvPr/>
            </p:nvSpPr>
            <p:spPr>
              <a:xfrm>
                <a:off x="2775889" y="1384859"/>
                <a:ext cx="261196" cy="68309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6663 w 448409"/>
                  <a:gd name="connsiteY0" fmla="*/ 3175 h 142879"/>
                  <a:gd name="connsiteX1" fmla="*/ 224472 w 448409"/>
                  <a:gd name="connsiteY1" fmla="*/ 142875 h 142879"/>
                  <a:gd name="connsiteX2" fmla="*/ 373219 w 448409"/>
                  <a:gd name="connsiteY2" fmla="*/ 0 h 142879"/>
                  <a:gd name="connsiteX0" fmla="*/ 57604 w 439350"/>
                  <a:gd name="connsiteY0" fmla="*/ 3175 h 142878"/>
                  <a:gd name="connsiteX1" fmla="*/ 215413 w 439350"/>
                  <a:gd name="connsiteY1" fmla="*/ 142875 h 142878"/>
                  <a:gd name="connsiteX2" fmla="*/ 364160 w 439350"/>
                  <a:gd name="connsiteY2" fmla="*/ 0 h 142878"/>
                  <a:gd name="connsiteX0" fmla="*/ 57229 w 439409"/>
                  <a:gd name="connsiteY0" fmla="*/ 3175 h 133354"/>
                  <a:gd name="connsiteX1" fmla="*/ 217774 w 439409"/>
                  <a:gd name="connsiteY1" fmla="*/ 133350 h 133354"/>
                  <a:gd name="connsiteX2" fmla="*/ 363785 w 439409"/>
                  <a:gd name="connsiteY2" fmla="*/ 0 h 133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409" h="133354">
                    <a:moveTo>
                      <a:pt x="57229" y="3175"/>
                    </a:moveTo>
                    <a:cubicBezTo>
                      <a:pt x="-120124" y="89693"/>
                      <a:pt x="166681" y="133879"/>
                      <a:pt x="217774" y="133350"/>
                    </a:cubicBezTo>
                    <a:cubicBezTo>
                      <a:pt x="268867" y="132821"/>
                      <a:pt x="580073" y="92869"/>
                      <a:pt x="363785" y="0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7" name="Freeform 346">
                <a:extLst>
                  <a:ext uri="{FF2B5EF4-FFF2-40B4-BE49-F238E27FC236}">
                    <a16:creationId xmlns:a16="http://schemas.microsoft.com/office/drawing/2014/main" id="{FCAC53AE-4BBD-584F-9AC2-EDD27DC30335}"/>
                  </a:ext>
                </a:extLst>
              </p:cNvPr>
              <p:cNvSpPr/>
              <p:nvPr/>
            </p:nvSpPr>
            <p:spPr>
              <a:xfrm>
                <a:off x="2769833" y="1471701"/>
                <a:ext cx="259981" cy="56927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9125 w 480465"/>
                  <a:gd name="connsiteY0" fmla="*/ 0 h 146538"/>
                  <a:gd name="connsiteX1" fmla="*/ 215990 w 480465"/>
                  <a:gd name="connsiteY1" fmla="*/ 146050 h 146538"/>
                  <a:gd name="connsiteX2" fmla="*/ 411250 w 480465"/>
                  <a:gd name="connsiteY2" fmla="*/ 28575 h 146538"/>
                  <a:gd name="connsiteX0" fmla="*/ 69125 w 438887"/>
                  <a:gd name="connsiteY0" fmla="*/ 0 h 146439"/>
                  <a:gd name="connsiteX1" fmla="*/ 215990 w 438887"/>
                  <a:gd name="connsiteY1" fmla="*/ 146050 h 146439"/>
                  <a:gd name="connsiteX2" fmla="*/ 411250 w 438887"/>
                  <a:gd name="connsiteY2" fmla="*/ 28575 h 146439"/>
                  <a:gd name="connsiteX0" fmla="*/ 64379 w 472950"/>
                  <a:gd name="connsiteY0" fmla="*/ 0 h 120655"/>
                  <a:gd name="connsiteX1" fmla="*/ 249549 w 472950"/>
                  <a:gd name="connsiteY1" fmla="*/ 120650 h 120655"/>
                  <a:gd name="connsiteX2" fmla="*/ 444809 w 472950"/>
                  <a:gd name="connsiteY2" fmla="*/ 3175 h 120655"/>
                  <a:gd name="connsiteX0" fmla="*/ 28804 w 437375"/>
                  <a:gd name="connsiteY0" fmla="*/ 0 h 120655"/>
                  <a:gd name="connsiteX1" fmla="*/ 213974 w 437375"/>
                  <a:gd name="connsiteY1" fmla="*/ 120650 h 120655"/>
                  <a:gd name="connsiteX2" fmla="*/ 409234 w 437375"/>
                  <a:gd name="connsiteY2" fmla="*/ 3175 h 120655"/>
                  <a:gd name="connsiteX0" fmla="*/ 28557 w 437366"/>
                  <a:gd name="connsiteY0" fmla="*/ 0 h 111133"/>
                  <a:gd name="connsiteX1" fmla="*/ 216463 w 437366"/>
                  <a:gd name="connsiteY1" fmla="*/ 111125 h 111133"/>
                  <a:gd name="connsiteX2" fmla="*/ 408987 w 437366"/>
                  <a:gd name="connsiteY2" fmla="*/ 3175 h 111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7366" h="111133">
                    <a:moveTo>
                      <a:pt x="28557" y="0"/>
                    </a:moveTo>
                    <a:cubicBezTo>
                      <a:pt x="-80394" y="70643"/>
                      <a:pt x="153058" y="110596"/>
                      <a:pt x="216463" y="111125"/>
                    </a:cubicBezTo>
                    <a:cubicBezTo>
                      <a:pt x="279868" y="111654"/>
                      <a:pt x="518570" y="86519"/>
                      <a:pt x="408987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8" name="Arc 7">
                <a:extLst>
                  <a:ext uri="{FF2B5EF4-FFF2-40B4-BE49-F238E27FC236}">
                    <a16:creationId xmlns:a16="http://schemas.microsoft.com/office/drawing/2014/main" id="{458D79B4-39A2-684B-99CA-40049B23578F}"/>
                  </a:ext>
                </a:extLst>
              </p:cNvPr>
              <p:cNvSpPr/>
              <p:nvPr/>
            </p:nvSpPr>
            <p:spPr bwMode="auto">
              <a:xfrm rot="20161294">
                <a:off x="2482725" y="1073871"/>
                <a:ext cx="532103" cy="257891"/>
              </a:xfrm>
              <a:custGeom>
                <a:avLst/>
                <a:gdLst>
                  <a:gd name="connsiteX0" fmla="*/ 1136779 w 1670247"/>
                  <a:gd name="connsiteY0" fmla="*/ 30018 h 889229"/>
                  <a:gd name="connsiteX1" fmla="*/ 1668284 w 1670247"/>
                  <a:gd name="connsiteY1" fmla="*/ 475085 h 889229"/>
                  <a:gd name="connsiteX2" fmla="*/ 835124 w 1670247"/>
                  <a:gd name="connsiteY2" fmla="*/ 444615 h 889229"/>
                  <a:gd name="connsiteX3" fmla="*/ 1136779 w 1670247"/>
                  <a:gd name="connsiteY3" fmla="*/ 30018 h 889229"/>
                  <a:gd name="connsiteX0" fmla="*/ 1136779 w 1670247"/>
                  <a:gd name="connsiteY0" fmla="*/ 30018 h 889229"/>
                  <a:gd name="connsiteX1" fmla="*/ 1668284 w 1670247"/>
                  <a:gd name="connsiteY1" fmla="*/ 475085 h 889229"/>
                  <a:gd name="connsiteX0" fmla="*/ 301655 w 1059836"/>
                  <a:gd name="connsiteY0" fmla="*/ 0 h 468986"/>
                  <a:gd name="connsiteX1" fmla="*/ 833160 w 1059836"/>
                  <a:gd name="connsiteY1" fmla="*/ 445067 h 468986"/>
                  <a:gd name="connsiteX2" fmla="*/ 0 w 1059836"/>
                  <a:gd name="connsiteY2" fmla="*/ 414597 h 468986"/>
                  <a:gd name="connsiteX3" fmla="*/ 301655 w 1059836"/>
                  <a:gd name="connsiteY3" fmla="*/ 0 h 468986"/>
                  <a:gd name="connsiteX0" fmla="*/ 301655 w 1059836"/>
                  <a:gd name="connsiteY0" fmla="*/ 0 h 468986"/>
                  <a:gd name="connsiteX1" fmla="*/ 1058814 w 1059836"/>
                  <a:gd name="connsiteY1" fmla="*/ 468986 h 468986"/>
                  <a:gd name="connsiteX0" fmla="*/ 301655 w 1010322"/>
                  <a:gd name="connsiteY0" fmla="*/ 0 h 445067"/>
                  <a:gd name="connsiteX1" fmla="*/ 833160 w 1010322"/>
                  <a:gd name="connsiteY1" fmla="*/ 445067 h 445067"/>
                  <a:gd name="connsiteX2" fmla="*/ 0 w 1010322"/>
                  <a:gd name="connsiteY2" fmla="*/ 414597 h 445067"/>
                  <a:gd name="connsiteX3" fmla="*/ 301655 w 1010322"/>
                  <a:gd name="connsiteY3" fmla="*/ 0 h 445067"/>
                  <a:gd name="connsiteX0" fmla="*/ 301655 w 1010322"/>
                  <a:gd name="connsiteY0" fmla="*/ 0 h 445067"/>
                  <a:gd name="connsiteX1" fmla="*/ 1009177 w 1010322"/>
                  <a:gd name="connsiteY1" fmla="*/ 439958 h 445067"/>
                  <a:gd name="connsiteX0" fmla="*/ 301655 w 1006682"/>
                  <a:gd name="connsiteY0" fmla="*/ 0 h 445067"/>
                  <a:gd name="connsiteX1" fmla="*/ 833160 w 1006682"/>
                  <a:gd name="connsiteY1" fmla="*/ 445067 h 445067"/>
                  <a:gd name="connsiteX2" fmla="*/ 0 w 1006682"/>
                  <a:gd name="connsiteY2" fmla="*/ 414597 h 445067"/>
                  <a:gd name="connsiteX3" fmla="*/ 301655 w 1006682"/>
                  <a:gd name="connsiteY3" fmla="*/ 0 h 445067"/>
                  <a:gd name="connsiteX0" fmla="*/ 301655 w 1006682"/>
                  <a:gd name="connsiteY0" fmla="*/ 0 h 445067"/>
                  <a:gd name="connsiteX1" fmla="*/ 1005528 w 1006682"/>
                  <a:gd name="connsiteY1" fmla="*/ 366521 h 445067"/>
                  <a:gd name="connsiteX0" fmla="*/ 301655 w 1005529"/>
                  <a:gd name="connsiteY0" fmla="*/ 0 h 445067"/>
                  <a:gd name="connsiteX1" fmla="*/ 833160 w 1005529"/>
                  <a:gd name="connsiteY1" fmla="*/ 445067 h 445067"/>
                  <a:gd name="connsiteX2" fmla="*/ 0 w 1005529"/>
                  <a:gd name="connsiteY2" fmla="*/ 414597 h 445067"/>
                  <a:gd name="connsiteX3" fmla="*/ 301655 w 1005529"/>
                  <a:gd name="connsiteY3" fmla="*/ 0 h 445067"/>
                  <a:gd name="connsiteX0" fmla="*/ 301655 w 1005529"/>
                  <a:gd name="connsiteY0" fmla="*/ 0 h 445067"/>
                  <a:gd name="connsiteX1" fmla="*/ 1005528 w 1005529"/>
                  <a:gd name="connsiteY1" fmla="*/ 366521 h 445067"/>
                  <a:gd name="connsiteX0" fmla="*/ 301655 w 1009208"/>
                  <a:gd name="connsiteY0" fmla="*/ 0 h 445067"/>
                  <a:gd name="connsiteX1" fmla="*/ 833160 w 1009208"/>
                  <a:gd name="connsiteY1" fmla="*/ 445067 h 445067"/>
                  <a:gd name="connsiteX2" fmla="*/ 0 w 1009208"/>
                  <a:gd name="connsiteY2" fmla="*/ 414597 h 445067"/>
                  <a:gd name="connsiteX3" fmla="*/ 301655 w 1009208"/>
                  <a:gd name="connsiteY3" fmla="*/ 0 h 445067"/>
                  <a:gd name="connsiteX0" fmla="*/ 301655 w 1009208"/>
                  <a:gd name="connsiteY0" fmla="*/ 0 h 445067"/>
                  <a:gd name="connsiteX1" fmla="*/ 1009208 w 1009208"/>
                  <a:gd name="connsiteY1" fmla="*/ 332027 h 445067"/>
                  <a:gd name="connsiteX0" fmla="*/ 301655 w 1009208"/>
                  <a:gd name="connsiteY0" fmla="*/ 0 h 445067"/>
                  <a:gd name="connsiteX1" fmla="*/ 833160 w 1009208"/>
                  <a:gd name="connsiteY1" fmla="*/ 445067 h 445067"/>
                  <a:gd name="connsiteX2" fmla="*/ 0 w 1009208"/>
                  <a:gd name="connsiteY2" fmla="*/ 414597 h 445067"/>
                  <a:gd name="connsiteX3" fmla="*/ 301655 w 1009208"/>
                  <a:gd name="connsiteY3" fmla="*/ 0 h 445067"/>
                  <a:gd name="connsiteX0" fmla="*/ 301655 w 1009208"/>
                  <a:gd name="connsiteY0" fmla="*/ 0 h 445067"/>
                  <a:gd name="connsiteX1" fmla="*/ 1009208 w 1009208"/>
                  <a:gd name="connsiteY1" fmla="*/ 332027 h 445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9208" h="445067" stroke="0" extrusionOk="0">
                    <a:moveTo>
                      <a:pt x="301655" y="0"/>
                    </a:moveTo>
                    <a:cubicBezTo>
                      <a:pt x="642812" y="70357"/>
                      <a:pt x="858233" y="250744"/>
                      <a:pt x="833160" y="445067"/>
                    </a:cubicBezTo>
                    <a:lnTo>
                      <a:pt x="0" y="414597"/>
                    </a:lnTo>
                    <a:lnTo>
                      <a:pt x="301655" y="0"/>
                    </a:lnTo>
                    <a:close/>
                  </a:path>
                  <a:path w="1009208" h="445067" fill="none">
                    <a:moveTo>
                      <a:pt x="301655" y="0"/>
                    </a:moveTo>
                    <a:cubicBezTo>
                      <a:pt x="642812" y="70357"/>
                      <a:pt x="867971" y="154354"/>
                      <a:pt x="1009208" y="332027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49" name="Freeform 348">
                <a:extLst>
                  <a:ext uri="{FF2B5EF4-FFF2-40B4-BE49-F238E27FC236}">
                    <a16:creationId xmlns:a16="http://schemas.microsoft.com/office/drawing/2014/main" id="{15F798BB-5438-924D-ADDD-F18C94A8F1A6}"/>
                  </a:ext>
                </a:extLst>
              </p:cNvPr>
              <p:cNvSpPr/>
              <p:nvPr/>
            </p:nvSpPr>
            <p:spPr>
              <a:xfrm>
                <a:off x="2514152" y="1217429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50" name="Freeform 349">
                <a:extLst>
                  <a:ext uri="{FF2B5EF4-FFF2-40B4-BE49-F238E27FC236}">
                    <a16:creationId xmlns:a16="http://schemas.microsoft.com/office/drawing/2014/main" id="{53B6E0A4-4DCC-C44E-8C4D-EC574D467FFB}"/>
                  </a:ext>
                </a:extLst>
              </p:cNvPr>
              <p:cNvSpPr/>
              <p:nvPr/>
            </p:nvSpPr>
            <p:spPr>
              <a:xfrm>
                <a:off x="2519294" y="1142337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51" name="Oval 350">
                <a:extLst>
                  <a:ext uri="{FF2B5EF4-FFF2-40B4-BE49-F238E27FC236}">
                    <a16:creationId xmlns:a16="http://schemas.microsoft.com/office/drawing/2014/main" id="{E27EE3B2-4BAA-1A4E-A4EF-B225739E9F7A}"/>
                  </a:ext>
                </a:extLst>
              </p:cNvPr>
              <p:cNvSpPr/>
              <p:nvPr/>
            </p:nvSpPr>
            <p:spPr bwMode="auto">
              <a:xfrm>
                <a:off x="2528635" y="1104138"/>
                <a:ext cx="234197" cy="234197"/>
              </a:xfrm>
              <a:prstGeom prst="ellipse">
                <a:avLst/>
              </a:prstGeom>
              <a:solidFill>
                <a:srgbClr val="6699CC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orthographicFront"/>
                <a:lightRig rig="threePt" dir="t"/>
              </a:scene3d>
              <a:sp3d>
                <a:bevelT w="228600" h="228600"/>
                <a:bevelB w="228600" h="2286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52" name="Freeform 351">
                <a:extLst>
                  <a:ext uri="{FF2B5EF4-FFF2-40B4-BE49-F238E27FC236}">
                    <a16:creationId xmlns:a16="http://schemas.microsoft.com/office/drawing/2014/main" id="{1AD75D2C-6730-174F-9F23-00F13C2B23CC}"/>
                  </a:ext>
                </a:extLst>
              </p:cNvPr>
              <p:cNvSpPr/>
              <p:nvPr/>
            </p:nvSpPr>
            <p:spPr>
              <a:xfrm>
                <a:off x="2519219" y="1143964"/>
                <a:ext cx="261196" cy="68310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6663 w 448409"/>
                  <a:gd name="connsiteY0" fmla="*/ 3175 h 142879"/>
                  <a:gd name="connsiteX1" fmla="*/ 224472 w 448409"/>
                  <a:gd name="connsiteY1" fmla="*/ 142875 h 142879"/>
                  <a:gd name="connsiteX2" fmla="*/ 373219 w 448409"/>
                  <a:gd name="connsiteY2" fmla="*/ 0 h 142879"/>
                  <a:gd name="connsiteX0" fmla="*/ 57604 w 439350"/>
                  <a:gd name="connsiteY0" fmla="*/ 3175 h 142878"/>
                  <a:gd name="connsiteX1" fmla="*/ 215413 w 439350"/>
                  <a:gd name="connsiteY1" fmla="*/ 142875 h 142878"/>
                  <a:gd name="connsiteX2" fmla="*/ 364160 w 439350"/>
                  <a:gd name="connsiteY2" fmla="*/ 0 h 142878"/>
                  <a:gd name="connsiteX0" fmla="*/ 57229 w 439409"/>
                  <a:gd name="connsiteY0" fmla="*/ 3175 h 133354"/>
                  <a:gd name="connsiteX1" fmla="*/ 217774 w 439409"/>
                  <a:gd name="connsiteY1" fmla="*/ 133350 h 133354"/>
                  <a:gd name="connsiteX2" fmla="*/ 363785 w 439409"/>
                  <a:gd name="connsiteY2" fmla="*/ 0 h 133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409" h="133354">
                    <a:moveTo>
                      <a:pt x="57229" y="3175"/>
                    </a:moveTo>
                    <a:cubicBezTo>
                      <a:pt x="-120124" y="89693"/>
                      <a:pt x="166681" y="133879"/>
                      <a:pt x="217774" y="133350"/>
                    </a:cubicBezTo>
                    <a:cubicBezTo>
                      <a:pt x="268867" y="132821"/>
                      <a:pt x="580073" y="92869"/>
                      <a:pt x="363785" y="0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53" name="Freeform 352">
                <a:extLst>
                  <a:ext uri="{FF2B5EF4-FFF2-40B4-BE49-F238E27FC236}">
                    <a16:creationId xmlns:a16="http://schemas.microsoft.com/office/drawing/2014/main" id="{104156A4-40C8-8041-B108-AF075F9992DB}"/>
                  </a:ext>
                </a:extLst>
              </p:cNvPr>
              <p:cNvSpPr/>
              <p:nvPr/>
            </p:nvSpPr>
            <p:spPr>
              <a:xfrm>
                <a:off x="2513163" y="1230806"/>
                <a:ext cx="259981" cy="56927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9125 w 480465"/>
                  <a:gd name="connsiteY0" fmla="*/ 0 h 146538"/>
                  <a:gd name="connsiteX1" fmla="*/ 215990 w 480465"/>
                  <a:gd name="connsiteY1" fmla="*/ 146050 h 146538"/>
                  <a:gd name="connsiteX2" fmla="*/ 411250 w 480465"/>
                  <a:gd name="connsiteY2" fmla="*/ 28575 h 146538"/>
                  <a:gd name="connsiteX0" fmla="*/ 69125 w 438887"/>
                  <a:gd name="connsiteY0" fmla="*/ 0 h 146439"/>
                  <a:gd name="connsiteX1" fmla="*/ 215990 w 438887"/>
                  <a:gd name="connsiteY1" fmla="*/ 146050 h 146439"/>
                  <a:gd name="connsiteX2" fmla="*/ 411250 w 438887"/>
                  <a:gd name="connsiteY2" fmla="*/ 28575 h 146439"/>
                  <a:gd name="connsiteX0" fmla="*/ 64379 w 472950"/>
                  <a:gd name="connsiteY0" fmla="*/ 0 h 120655"/>
                  <a:gd name="connsiteX1" fmla="*/ 249549 w 472950"/>
                  <a:gd name="connsiteY1" fmla="*/ 120650 h 120655"/>
                  <a:gd name="connsiteX2" fmla="*/ 444809 w 472950"/>
                  <a:gd name="connsiteY2" fmla="*/ 3175 h 120655"/>
                  <a:gd name="connsiteX0" fmla="*/ 28804 w 437375"/>
                  <a:gd name="connsiteY0" fmla="*/ 0 h 120655"/>
                  <a:gd name="connsiteX1" fmla="*/ 213974 w 437375"/>
                  <a:gd name="connsiteY1" fmla="*/ 120650 h 120655"/>
                  <a:gd name="connsiteX2" fmla="*/ 409234 w 437375"/>
                  <a:gd name="connsiteY2" fmla="*/ 3175 h 120655"/>
                  <a:gd name="connsiteX0" fmla="*/ 28557 w 437366"/>
                  <a:gd name="connsiteY0" fmla="*/ 0 h 111133"/>
                  <a:gd name="connsiteX1" fmla="*/ 216463 w 437366"/>
                  <a:gd name="connsiteY1" fmla="*/ 111125 h 111133"/>
                  <a:gd name="connsiteX2" fmla="*/ 408987 w 437366"/>
                  <a:gd name="connsiteY2" fmla="*/ 3175 h 111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7366" h="111133">
                    <a:moveTo>
                      <a:pt x="28557" y="0"/>
                    </a:moveTo>
                    <a:cubicBezTo>
                      <a:pt x="-80394" y="70643"/>
                      <a:pt x="153058" y="110596"/>
                      <a:pt x="216463" y="111125"/>
                    </a:cubicBezTo>
                    <a:cubicBezTo>
                      <a:pt x="279868" y="111654"/>
                      <a:pt x="518570" y="86519"/>
                      <a:pt x="408987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54" name="Freeform 353">
                <a:extLst>
                  <a:ext uri="{FF2B5EF4-FFF2-40B4-BE49-F238E27FC236}">
                    <a16:creationId xmlns:a16="http://schemas.microsoft.com/office/drawing/2014/main" id="{1A0127DE-769F-D545-9585-146D9BAD20D2}"/>
                  </a:ext>
                </a:extLst>
              </p:cNvPr>
              <p:cNvSpPr/>
              <p:nvPr/>
            </p:nvSpPr>
            <p:spPr>
              <a:xfrm>
                <a:off x="2778955" y="1222308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55" name="Freeform 354">
                <a:extLst>
                  <a:ext uri="{FF2B5EF4-FFF2-40B4-BE49-F238E27FC236}">
                    <a16:creationId xmlns:a16="http://schemas.microsoft.com/office/drawing/2014/main" id="{6D1BFB9F-394D-5540-97F3-D0742980CDEA}"/>
                  </a:ext>
                </a:extLst>
              </p:cNvPr>
              <p:cNvSpPr/>
              <p:nvPr/>
            </p:nvSpPr>
            <p:spPr>
              <a:xfrm>
                <a:off x="2784097" y="1147216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rgbClr val="969696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56" name="Oval 355">
                <a:extLst>
                  <a:ext uri="{FF2B5EF4-FFF2-40B4-BE49-F238E27FC236}">
                    <a16:creationId xmlns:a16="http://schemas.microsoft.com/office/drawing/2014/main" id="{D4CE4A13-5B47-194F-90BC-D719FDFE1ABF}"/>
                  </a:ext>
                </a:extLst>
              </p:cNvPr>
              <p:cNvSpPr/>
              <p:nvPr/>
            </p:nvSpPr>
            <p:spPr bwMode="auto">
              <a:xfrm>
                <a:off x="2793438" y="1109017"/>
                <a:ext cx="234197" cy="234197"/>
              </a:xfrm>
              <a:prstGeom prst="ellipse">
                <a:avLst/>
              </a:prstGeom>
              <a:solidFill>
                <a:srgbClr val="6699CC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orthographicFront"/>
                <a:lightRig rig="threePt" dir="t"/>
              </a:scene3d>
              <a:sp3d>
                <a:bevelT w="228600" h="228600"/>
                <a:bevelB w="228600" h="2286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03785CCA-C74A-6146-977A-54E71829EDC1}"/>
                  </a:ext>
                </a:extLst>
              </p:cNvPr>
              <p:cNvSpPr/>
              <p:nvPr/>
            </p:nvSpPr>
            <p:spPr>
              <a:xfrm>
                <a:off x="2784022" y="1148843"/>
                <a:ext cx="261196" cy="68310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6663 w 448409"/>
                  <a:gd name="connsiteY0" fmla="*/ 3175 h 142879"/>
                  <a:gd name="connsiteX1" fmla="*/ 224472 w 448409"/>
                  <a:gd name="connsiteY1" fmla="*/ 142875 h 142879"/>
                  <a:gd name="connsiteX2" fmla="*/ 373219 w 448409"/>
                  <a:gd name="connsiteY2" fmla="*/ 0 h 142879"/>
                  <a:gd name="connsiteX0" fmla="*/ 57604 w 439350"/>
                  <a:gd name="connsiteY0" fmla="*/ 3175 h 142878"/>
                  <a:gd name="connsiteX1" fmla="*/ 215413 w 439350"/>
                  <a:gd name="connsiteY1" fmla="*/ 142875 h 142878"/>
                  <a:gd name="connsiteX2" fmla="*/ 364160 w 439350"/>
                  <a:gd name="connsiteY2" fmla="*/ 0 h 142878"/>
                  <a:gd name="connsiteX0" fmla="*/ 57229 w 439409"/>
                  <a:gd name="connsiteY0" fmla="*/ 3175 h 133354"/>
                  <a:gd name="connsiteX1" fmla="*/ 217774 w 439409"/>
                  <a:gd name="connsiteY1" fmla="*/ 133350 h 133354"/>
                  <a:gd name="connsiteX2" fmla="*/ 363785 w 439409"/>
                  <a:gd name="connsiteY2" fmla="*/ 0 h 133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409" h="133354">
                    <a:moveTo>
                      <a:pt x="57229" y="3175"/>
                    </a:moveTo>
                    <a:cubicBezTo>
                      <a:pt x="-120124" y="89693"/>
                      <a:pt x="166681" y="133879"/>
                      <a:pt x="217774" y="133350"/>
                    </a:cubicBezTo>
                    <a:cubicBezTo>
                      <a:pt x="268867" y="132821"/>
                      <a:pt x="580073" y="92869"/>
                      <a:pt x="363785" y="0"/>
                    </a:cubicBezTo>
                  </a:path>
                </a:pathLst>
              </a:custGeom>
              <a:ln w="12700" cmpd="sng">
                <a:solidFill>
                  <a:srgbClr val="969696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58" name="Freeform 357">
                <a:extLst>
                  <a:ext uri="{FF2B5EF4-FFF2-40B4-BE49-F238E27FC236}">
                    <a16:creationId xmlns:a16="http://schemas.microsoft.com/office/drawing/2014/main" id="{758F9CE5-2299-3E49-979C-9D512CB89A5D}"/>
                  </a:ext>
                </a:extLst>
              </p:cNvPr>
              <p:cNvSpPr/>
              <p:nvPr/>
            </p:nvSpPr>
            <p:spPr>
              <a:xfrm>
                <a:off x="2777966" y="1235685"/>
                <a:ext cx="259981" cy="56927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9125 w 480465"/>
                  <a:gd name="connsiteY0" fmla="*/ 0 h 146538"/>
                  <a:gd name="connsiteX1" fmla="*/ 215990 w 480465"/>
                  <a:gd name="connsiteY1" fmla="*/ 146050 h 146538"/>
                  <a:gd name="connsiteX2" fmla="*/ 411250 w 480465"/>
                  <a:gd name="connsiteY2" fmla="*/ 28575 h 146538"/>
                  <a:gd name="connsiteX0" fmla="*/ 69125 w 438887"/>
                  <a:gd name="connsiteY0" fmla="*/ 0 h 146439"/>
                  <a:gd name="connsiteX1" fmla="*/ 215990 w 438887"/>
                  <a:gd name="connsiteY1" fmla="*/ 146050 h 146439"/>
                  <a:gd name="connsiteX2" fmla="*/ 411250 w 438887"/>
                  <a:gd name="connsiteY2" fmla="*/ 28575 h 146439"/>
                  <a:gd name="connsiteX0" fmla="*/ 64379 w 472950"/>
                  <a:gd name="connsiteY0" fmla="*/ 0 h 120655"/>
                  <a:gd name="connsiteX1" fmla="*/ 249549 w 472950"/>
                  <a:gd name="connsiteY1" fmla="*/ 120650 h 120655"/>
                  <a:gd name="connsiteX2" fmla="*/ 444809 w 472950"/>
                  <a:gd name="connsiteY2" fmla="*/ 3175 h 120655"/>
                  <a:gd name="connsiteX0" fmla="*/ 28804 w 437375"/>
                  <a:gd name="connsiteY0" fmla="*/ 0 h 120655"/>
                  <a:gd name="connsiteX1" fmla="*/ 213974 w 437375"/>
                  <a:gd name="connsiteY1" fmla="*/ 120650 h 120655"/>
                  <a:gd name="connsiteX2" fmla="*/ 409234 w 437375"/>
                  <a:gd name="connsiteY2" fmla="*/ 3175 h 120655"/>
                  <a:gd name="connsiteX0" fmla="*/ 28557 w 437366"/>
                  <a:gd name="connsiteY0" fmla="*/ 0 h 111133"/>
                  <a:gd name="connsiteX1" fmla="*/ 216463 w 437366"/>
                  <a:gd name="connsiteY1" fmla="*/ 111125 h 111133"/>
                  <a:gd name="connsiteX2" fmla="*/ 408987 w 437366"/>
                  <a:gd name="connsiteY2" fmla="*/ 3175 h 111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7366" h="111133">
                    <a:moveTo>
                      <a:pt x="28557" y="0"/>
                    </a:moveTo>
                    <a:cubicBezTo>
                      <a:pt x="-80394" y="70643"/>
                      <a:pt x="153058" y="110596"/>
                      <a:pt x="216463" y="111125"/>
                    </a:cubicBezTo>
                    <a:cubicBezTo>
                      <a:pt x="279868" y="111654"/>
                      <a:pt x="518570" y="86519"/>
                      <a:pt x="408987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</p:grpSp>
        <p:grpSp>
          <p:nvGrpSpPr>
            <p:cNvPr id="287" name="Group 286">
              <a:extLst>
                <a:ext uri="{FF2B5EF4-FFF2-40B4-BE49-F238E27FC236}">
                  <a16:creationId xmlns:a16="http://schemas.microsoft.com/office/drawing/2014/main" id="{AD5B85A3-EA32-184D-97AE-AF104228B4BF}"/>
                </a:ext>
              </a:extLst>
            </p:cNvPr>
            <p:cNvGrpSpPr/>
            <p:nvPr/>
          </p:nvGrpSpPr>
          <p:grpSpPr>
            <a:xfrm>
              <a:off x="3315786" y="6117316"/>
              <a:ext cx="562493" cy="522948"/>
              <a:chOff x="2482725" y="1073871"/>
              <a:chExt cx="562493" cy="522948"/>
            </a:xfrm>
          </p:grpSpPr>
          <p:sp>
            <p:nvSpPr>
              <p:cNvPr id="289" name="Freeform 288">
                <a:extLst>
                  <a:ext uri="{FF2B5EF4-FFF2-40B4-BE49-F238E27FC236}">
                    <a16:creationId xmlns:a16="http://schemas.microsoft.com/office/drawing/2014/main" id="{E14E4F83-441A-F14C-BEAC-2655169BD821}"/>
                  </a:ext>
                </a:extLst>
              </p:cNvPr>
              <p:cNvSpPr/>
              <p:nvPr/>
            </p:nvSpPr>
            <p:spPr>
              <a:xfrm rot="7592568">
                <a:off x="2531917" y="1219828"/>
                <a:ext cx="482252" cy="271730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9125 w 480465"/>
                  <a:gd name="connsiteY0" fmla="*/ 0 h 146538"/>
                  <a:gd name="connsiteX1" fmla="*/ 215990 w 480465"/>
                  <a:gd name="connsiteY1" fmla="*/ 146050 h 146538"/>
                  <a:gd name="connsiteX2" fmla="*/ 411250 w 480465"/>
                  <a:gd name="connsiteY2" fmla="*/ 28575 h 146538"/>
                  <a:gd name="connsiteX0" fmla="*/ 69125 w 438887"/>
                  <a:gd name="connsiteY0" fmla="*/ 0 h 146439"/>
                  <a:gd name="connsiteX1" fmla="*/ 215990 w 438887"/>
                  <a:gd name="connsiteY1" fmla="*/ 146050 h 146439"/>
                  <a:gd name="connsiteX2" fmla="*/ 411250 w 438887"/>
                  <a:gd name="connsiteY2" fmla="*/ 28575 h 146439"/>
                  <a:gd name="connsiteX0" fmla="*/ 64379 w 472950"/>
                  <a:gd name="connsiteY0" fmla="*/ 0 h 120655"/>
                  <a:gd name="connsiteX1" fmla="*/ 249549 w 472950"/>
                  <a:gd name="connsiteY1" fmla="*/ 120650 h 120655"/>
                  <a:gd name="connsiteX2" fmla="*/ 444809 w 472950"/>
                  <a:gd name="connsiteY2" fmla="*/ 3175 h 120655"/>
                  <a:gd name="connsiteX0" fmla="*/ 28804 w 437375"/>
                  <a:gd name="connsiteY0" fmla="*/ 0 h 120655"/>
                  <a:gd name="connsiteX1" fmla="*/ 213974 w 437375"/>
                  <a:gd name="connsiteY1" fmla="*/ 120650 h 120655"/>
                  <a:gd name="connsiteX2" fmla="*/ 409234 w 437375"/>
                  <a:gd name="connsiteY2" fmla="*/ 3175 h 120655"/>
                  <a:gd name="connsiteX0" fmla="*/ 28557 w 437366"/>
                  <a:gd name="connsiteY0" fmla="*/ 0 h 111133"/>
                  <a:gd name="connsiteX1" fmla="*/ 216463 w 437366"/>
                  <a:gd name="connsiteY1" fmla="*/ 111125 h 111133"/>
                  <a:gd name="connsiteX2" fmla="*/ 408987 w 437366"/>
                  <a:gd name="connsiteY2" fmla="*/ 3175 h 111133"/>
                  <a:gd name="connsiteX0" fmla="*/ 30600 w 570300"/>
                  <a:gd name="connsiteY0" fmla="*/ 0 h 111163"/>
                  <a:gd name="connsiteX1" fmla="*/ 218506 w 570300"/>
                  <a:gd name="connsiteY1" fmla="*/ 111125 h 111163"/>
                  <a:gd name="connsiteX2" fmla="*/ 549459 w 570300"/>
                  <a:gd name="connsiteY2" fmla="*/ 6632 h 111163"/>
                  <a:gd name="connsiteX0" fmla="*/ 30600 w 549459"/>
                  <a:gd name="connsiteY0" fmla="*/ 0 h 111140"/>
                  <a:gd name="connsiteX1" fmla="*/ 218506 w 549459"/>
                  <a:gd name="connsiteY1" fmla="*/ 111125 h 111140"/>
                  <a:gd name="connsiteX2" fmla="*/ 549459 w 549459"/>
                  <a:gd name="connsiteY2" fmla="*/ 6632 h 111140"/>
                  <a:gd name="connsiteX0" fmla="*/ 16634 w 831187"/>
                  <a:gd name="connsiteY0" fmla="*/ 0 h 654878"/>
                  <a:gd name="connsiteX1" fmla="*/ 500234 w 831187"/>
                  <a:gd name="connsiteY1" fmla="*/ 627443 h 654878"/>
                  <a:gd name="connsiteX2" fmla="*/ 831187 w 831187"/>
                  <a:gd name="connsiteY2" fmla="*/ 522950 h 654878"/>
                  <a:gd name="connsiteX0" fmla="*/ 21443 w 835996"/>
                  <a:gd name="connsiteY0" fmla="*/ 0 h 535644"/>
                  <a:gd name="connsiteX1" fmla="*/ 383094 w 835996"/>
                  <a:gd name="connsiteY1" fmla="*/ 388507 h 535644"/>
                  <a:gd name="connsiteX2" fmla="*/ 835996 w 835996"/>
                  <a:gd name="connsiteY2" fmla="*/ 522950 h 535644"/>
                  <a:gd name="connsiteX0" fmla="*/ 21584 w 832879"/>
                  <a:gd name="connsiteY0" fmla="*/ 0 h 530471"/>
                  <a:gd name="connsiteX1" fmla="*/ 379977 w 832879"/>
                  <a:gd name="connsiteY1" fmla="*/ 383405 h 530471"/>
                  <a:gd name="connsiteX2" fmla="*/ 832879 w 832879"/>
                  <a:gd name="connsiteY2" fmla="*/ 517848 h 530471"/>
                  <a:gd name="connsiteX0" fmla="*/ 0 w 811295"/>
                  <a:gd name="connsiteY0" fmla="*/ 0 h 530471"/>
                  <a:gd name="connsiteX1" fmla="*/ 358393 w 811295"/>
                  <a:gd name="connsiteY1" fmla="*/ 383405 h 530471"/>
                  <a:gd name="connsiteX2" fmla="*/ 811295 w 811295"/>
                  <a:gd name="connsiteY2" fmla="*/ 517848 h 530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11295" h="530471">
                    <a:moveTo>
                      <a:pt x="0" y="0"/>
                    </a:moveTo>
                    <a:cubicBezTo>
                      <a:pt x="175529" y="308116"/>
                      <a:pt x="223177" y="297097"/>
                      <a:pt x="358393" y="383405"/>
                    </a:cubicBezTo>
                    <a:cubicBezTo>
                      <a:pt x="493609" y="469713"/>
                      <a:pt x="778777" y="565325"/>
                      <a:pt x="811295" y="517848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90" name="Freeform 289">
                <a:extLst>
                  <a:ext uri="{FF2B5EF4-FFF2-40B4-BE49-F238E27FC236}">
                    <a16:creationId xmlns:a16="http://schemas.microsoft.com/office/drawing/2014/main" id="{D18D20A5-13F2-6249-B7CD-5CC70487CB3C}"/>
                  </a:ext>
                </a:extLst>
              </p:cNvPr>
              <p:cNvSpPr/>
              <p:nvPr/>
            </p:nvSpPr>
            <p:spPr>
              <a:xfrm>
                <a:off x="2506019" y="1453445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id="{E0295DB4-02F9-EC47-8995-F10FCF731438}"/>
                  </a:ext>
                </a:extLst>
              </p:cNvPr>
              <p:cNvSpPr/>
              <p:nvPr/>
            </p:nvSpPr>
            <p:spPr>
              <a:xfrm>
                <a:off x="2511161" y="1378353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92" name="Oval 291">
                <a:extLst>
                  <a:ext uri="{FF2B5EF4-FFF2-40B4-BE49-F238E27FC236}">
                    <a16:creationId xmlns:a16="http://schemas.microsoft.com/office/drawing/2014/main" id="{3CB908ED-09A1-5848-BEFA-F7BB3F06E54D}"/>
                  </a:ext>
                </a:extLst>
              </p:cNvPr>
              <p:cNvSpPr/>
              <p:nvPr/>
            </p:nvSpPr>
            <p:spPr bwMode="auto">
              <a:xfrm>
                <a:off x="2520502" y="1340154"/>
                <a:ext cx="234197" cy="234197"/>
              </a:xfrm>
              <a:prstGeom prst="ellipse">
                <a:avLst/>
              </a:prstGeom>
              <a:solidFill>
                <a:srgbClr val="6699CC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orthographicFront"/>
                <a:lightRig rig="threePt" dir="t"/>
              </a:scene3d>
              <a:sp3d>
                <a:bevelT w="228600" h="228600"/>
                <a:bevelB w="228600" h="2286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4279C067-FE82-2244-8842-C67E07FE1698}"/>
                  </a:ext>
                </a:extLst>
              </p:cNvPr>
              <p:cNvSpPr/>
              <p:nvPr/>
            </p:nvSpPr>
            <p:spPr>
              <a:xfrm>
                <a:off x="2511086" y="1379980"/>
                <a:ext cx="261196" cy="68310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6663 w 448409"/>
                  <a:gd name="connsiteY0" fmla="*/ 3175 h 142879"/>
                  <a:gd name="connsiteX1" fmla="*/ 224472 w 448409"/>
                  <a:gd name="connsiteY1" fmla="*/ 142875 h 142879"/>
                  <a:gd name="connsiteX2" fmla="*/ 373219 w 448409"/>
                  <a:gd name="connsiteY2" fmla="*/ 0 h 142879"/>
                  <a:gd name="connsiteX0" fmla="*/ 57604 w 439350"/>
                  <a:gd name="connsiteY0" fmla="*/ 3175 h 142878"/>
                  <a:gd name="connsiteX1" fmla="*/ 215413 w 439350"/>
                  <a:gd name="connsiteY1" fmla="*/ 142875 h 142878"/>
                  <a:gd name="connsiteX2" fmla="*/ 364160 w 439350"/>
                  <a:gd name="connsiteY2" fmla="*/ 0 h 142878"/>
                  <a:gd name="connsiteX0" fmla="*/ 57229 w 439409"/>
                  <a:gd name="connsiteY0" fmla="*/ 3175 h 133354"/>
                  <a:gd name="connsiteX1" fmla="*/ 217774 w 439409"/>
                  <a:gd name="connsiteY1" fmla="*/ 133350 h 133354"/>
                  <a:gd name="connsiteX2" fmla="*/ 363785 w 439409"/>
                  <a:gd name="connsiteY2" fmla="*/ 0 h 133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409" h="133354">
                    <a:moveTo>
                      <a:pt x="57229" y="3175"/>
                    </a:moveTo>
                    <a:cubicBezTo>
                      <a:pt x="-120124" y="89693"/>
                      <a:pt x="166681" y="133879"/>
                      <a:pt x="217774" y="133350"/>
                    </a:cubicBezTo>
                    <a:cubicBezTo>
                      <a:pt x="268867" y="132821"/>
                      <a:pt x="580073" y="92869"/>
                      <a:pt x="363785" y="0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94" name="Freeform 293">
                <a:extLst>
                  <a:ext uri="{FF2B5EF4-FFF2-40B4-BE49-F238E27FC236}">
                    <a16:creationId xmlns:a16="http://schemas.microsoft.com/office/drawing/2014/main" id="{E108B52F-4AAA-AE41-8C3C-FE1C0C3427EE}"/>
                  </a:ext>
                </a:extLst>
              </p:cNvPr>
              <p:cNvSpPr/>
              <p:nvPr/>
            </p:nvSpPr>
            <p:spPr>
              <a:xfrm>
                <a:off x="2505030" y="1466822"/>
                <a:ext cx="259981" cy="56927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9125 w 480465"/>
                  <a:gd name="connsiteY0" fmla="*/ 0 h 146538"/>
                  <a:gd name="connsiteX1" fmla="*/ 215990 w 480465"/>
                  <a:gd name="connsiteY1" fmla="*/ 146050 h 146538"/>
                  <a:gd name="connsiteX2" fmla="*/ 411250 w 480465"/>
                  <a:gd name="connsiteY2" fmla="*/ 28575 h 146538"/>
                  <a:gd name="connsiteX0" fmla="*/ 69125 w 438887"/>
                  <a:gd name="connsiteY0" fmla="*/ 0 h 146439"/>
                  <a:gd name="connsiteX1" fmla="*/ 215990 w 438887"/>
                  <a:gd name="connsiteY1" fmla="*/ 146050 h 146439"/>
                  <a:gd name="connsiteX2" fmla="*/ 411250 w 438887"/>
                  <a:gd name="connsiteY2" fmla="*/ 28575 h 146439"/>
                  <a:gd name="connsiteX0" fmla="*/ 64379 w 472950"/>
                  <a:gd name="connsiteY0" fmla="*/ 0 h 120655"/>
                  <a:gd name="connsiteX1" fmla="*/ 249549 w 472950"/>
                  <a:gd name="connsiteY1" fmla="*/ 120650 h 120655"/>
                  <a:gd name="connsiteX2" fmla="*/ 444809 w 472950"/>
                  <a:gd name="connsiteY2" fmla="*/ 3175 h 120655"/>
                  <a:gd name="connsiteX0" fmla="*/ 28804 w 437375"/>
                  <a:gd name="connsiteY0" fmla="*/ 0 h 120655"/>
                  <a:gd name="connsiteX1" fmla="*/ 213974 w 437375"/>
                  <a:gd name="connsiteY1" fmla="*/ 120650 h 120655"/>
                  <a:gd name="connsiteX2" fmla="*/ 409234 w 437375"/>
                  <a:gd name="connsiteY2" fmla="*/ 3175 h 120655"/>
                  <a:gd name="connsiteX0" fmla="*/ 28557 w 437366"/>
                  <a:gd name="connsiteY0" fmla="*/ 0 h 111133"/>
                  <a:gd name="connsiteX1" fmla="*/ 216463 w 437366"/>
                  <a:gd name="connsiteY1" fmla="*/ 111125 h 111133"/>
                  <a:gd name="connsiteX2" fmla="*/ 408987 w 437366"/>
                  <a:gd name="connsiteY2" fmla="*/ 3175 h 111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7366" h="111133">
                    <a:moveTo>
                      <a:pt x="28557" y="0"/>
                    </a:moveTo>
                    <a:cubicBezTo>
                      <a:pt x="-80394" y="70643"/>
                      <a:pt x="153058" y="110596"/>
                      <a:pt x="216463" y="111125"/>
                    </a:cubicBezTo>
                    <a:cubicBezTo>
                      <a:pt x="279868" y="111654"/>
                      <a:pt x="518570" y="86519"/>
                      <a:pt x="408987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95" name="Freeform 294">
                <a:extLst>
                  <a:ext uri="{FF2B5EF4-FFF2-40B4-BE49-F238E27FC236}">
                    <a16:creationId xmlns:a16="http://schemas.microsoft.com/office/drawing/2014/main" id="{09D9ED85-1A09-8341-9C82-401B1D790C8A}"/>
                  </a:ext>
                </a:extLst>
              </p:cNvPr>
              <p:cNvSpPr/>
              <p:nvPr/>
            </p:nvSpPr>
            <p:spPr>
              <a:xfrm>
                <a:off x="2770821" y="1458324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A98E3E02-B1F8-8C4E-89E1-FDB18C370103}"/>
                  </a:ext>
                </a:extLst>
              </p:cNvPr>
              <p:cNvSpPr/>
              <p:nvPr/>
            </p:nvSpPr>
            <p:spPr>
              <a:xfrm>
                <a:off x="2775964" y="1383233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97" name="Oval 296">
                <a:extLst>
                  <a:ext uri="{FF2B5EF4-FFF2-40B4-BE49-F238E27FC236}">
                    <a16:creationId xmlns:a16="http://schemas.microsoft.com/office/drawing/2014/main" id="{5E662826-B320-5444-8B07-552246E81BBF}"/>
                  </a:ext>
                </a:extLst>
              </p:cNvPr>
              <p:cNvSpPr/>
              <p:nvPr/>
            </p:nvSpPr>
            <p:spPr bwMode="auto">
              <a:xfrm>
                <a:off x="2785305" y="1345033"/>
                <a:ext cx="234197" cy="234197"/>
              </a:xfrm>
              <a:prstGeom prst="ellipse">
                <a:avLst/>
              </a:prstGeom>
              <a:solidFill>
                <a:srgbClr val="6699CC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orthographicFront"/>
                <a:lightRig rig="threePt" dir="t"/>
              </a:scene3d>
              <a:sp3d>
                <a:bevelT w="228600" h="228600"/>
                <a:bevelB w="228600" h="2286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E94FB491-FB88-464D-9EC1-0DDE1D3F7DEF}"/>
                  </a:ext>
                </a:extLst>
              </p:cNvPr>
              <p:cNvSpPr/>
              <p:nvPr/>
            </p:nvSpPr>
            <p:spPr>
              <a:xfrm>
                <a:off x="2775889" y="1384859"/>
                <a:ext cx="261196" cy="68309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6663 w 448409"/>
                  <a:gd name="connsiteY0" fmla="*/ 3175 h 142879"/>
                  <a:gd name="connsiteX1" fmla="*/ 224472 w 448409"/>
                  <a:gd name="connsiteY1" fmla="*/ 142875 h 142879"/>
                  <a:gd name="connsiteX2" fmla="*/ 373219 w 448409"/>
                  <a:gd name="connsiteY2" fmla="*/ 0 h 142879"/>
                  <a:gd name="connsiteX0" fmla="*/ 57604 w 439350"/>
                  <a:gd name="connsiteY0" fmla="*/ 3175 h 142878"/>
                  <a:gd name="connsiteX1" fmla="*/ 215413 w 439350"/>
                  <a:gd name="connsiteY1" fmla="*/ 142875 h 142878"/>
                  <a:gd name="connsiteX2" fmla="*/ 364160 w 439350"/>
                  <a:gd name="connsiteY2" fmla="*/ 0 h 142878"/>
                  <a:gd name="connsiteX0" fmla="*/ 57229 w 439409"/>
                  <a:gd name="connsiteY0" fmla="*/ 3175 h 133354"/>
                  <a:gd name="connsiteX1" fmla="*/ 217774 w 439409"/>
                  <a:gd name="connsiteY1" fmla="*/ 133350 h 133354"/>
                  <a:gd name="connsiteX2" fmla="*/ 363785 w 439409"/>
                  <a:gd name="connsiteY2" fmla="*/ 0 h 133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409" h="133354">
                    <a:moveTo>
                      <a:pt x="57229" y="3175"/>
                    </a:moveTo>
                    <a:cubicBezTo>
                      <a:pt x="-120124" y="89693"/>
                      <a:pt x="166681" y="133879"/>
                      <a:pt x="217774" y="133350"/>
                    </a:cubicBezTo>
                    <a:cubicBezTo>
                      <a:pt x="268867" y="132821"/>
                      <a:pt x="580073" y="92869"/>
                      <a:pt x="363785" y="0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id="{F16A4D0C-8FF2-7643-A3FA-5DB758209B5F}"/>
                  </a:ext>
                </a:extLst>
              </p:cNvPr>
              <p:cNvSpPr/>
              <p:nvPr/>
            </p:nvSpPr>
            <p:spPr>
              <a:xfrm>
                <a:off x="2769833" y="1471701"/>
                <a:ext cx="259981" cy="56927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9125 w 480465"/>
                  <a:gd name="connsiteY0" fmla="*/ 0 h 146538"/>
                  <a:gd name="connsiteX1" fmla="*/ 215990 w 480465"/>
                  <a:gd name="connsiteY1" fmla="*/ 146050 h 146538"/>
                  <a:gd name="connsiteX2" fmla="*/ 411250 w 480465"/>
                  <a:gd name="connsiteY2" fmla="*/ 28575 h 146538"/>
                  <a:gd name="connsiteX0" fmla="*/ 69125 w 438887"/>
                  <a:gd name="connsiteY0" fmla="*/ 0 h 146439"/>
                  <a:gd name="connsiteX1" fmla="*/ 215990 w 438887"/>
                  <a:gd name="connsiteY1" fmla="*/ 146050 h 146439"/>
                  <a:gd name="connsiteX2" fmla="*/ 411250 w 438887"/>
                  <a:gd name="connsiteY2" fmla="*/ 28575 h 146439"/>
                  <a:gd name="connsiteX0" fmla="*/ 64379 w 472950"/>
                  <a:gd name="connsiteY0" fmla="*/ 0 h 120655"/>
                  <a:gd name="connsiteX1" fmla="*/ 249549 w 472950"/>
                  <a:gd name="connsiteY1" fmla="*/ 120650 h 120655"/>
                  <a:gd name="connsiteX2" fmla="*/ 444809 w 472950"/>
                  <a:gd name="connsiteY2" fmla="*/ 3175 h 120655"/>
                  <a:gd name="connsiteX0" fmla="*/ 28804 w 437375"/>
                  <a:gd name="connsiteY0" fmla="*/ 0 h 120655"/>
                  <a:gd name="connsiteX1" fmla="*/ 213974 w 437375"/>
                  <a:gd name="connsiteY1" fmla="*/ 120650 h 120655"/>
                  <a:gd name="connsiteX2" fmla="*/ 409234 w 437375"/>
                  <a:gd name="connsiteY2" fmla="*/ 3175 h 120655"/>
                  <a:gd name="connsiteX0" fmla="*/ 28557 w 437366"/>
                  <a:gd name="connsiteY0" fmla="*/ 0 h 111133"/>
                  <a:gd name="connsiteX1" fmla="*/ 216463 w 437366"/>
                  <a:gd name="connsiteY1" fmla="*/ 111125 h 111133"/>
                  <a:gd name="connsiteX2" fmla="*/ 408987 w 437366"/>
                  <a:gd name="connsiteY2" fmla="*/ 3175 h 111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7366" h="111133">
                    <a:moveTo>
                      <a:pt x="28557" y="0"/>
                    </a:moveTo>
                    <a:cubicBezTo>
                      <a:pt x="-80394" y="70643"/>
                      <a:pt x="153058" y="110596"/>
                      <a:pt x="216463" y="111125"/>
                    </a:cubicBezTo>
                    <a:cubicBezTo>
                      <a:pt x="279868" y="111654"/>
                      <a:pt x="518570" y="86519"/>
                      <a:pt x="408987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00" name="Arc 7">
                <a:extLst>
                  <a:ext uri="{FF2B5EF4-FFF2-40B4-BE49-F238E27FC236}">
                    <a16:creationId xmlns:a16="http://schemas.microsoft.com/office/drawing/2014/main" id="{2E88DE4A-6EE1-7F43-ADC5-7B81B44F16DE}"/>
                  </a:ext>
                </a:extLst>
              </p:cNvPr>
              <p:cNvSpPr/>
              <p:nvPr/>
            </p:nvSpPr>
            <p:spPr bwMode="auto">
              <a:xfrm rot="20161294">
                <a:off x="2482725" y="1073871"/>
                <a:ext cx="532103" cy="257891"/>
              </a:xfrm>
              <a:custGeom>
                <a:avLst/>
                <a:gdLst>
                  <a:gd name="connsiteX0" fmla="*/ 1136779 w 1670247"/>
                  <a:gd name="connsiteY0" fmla="*/ 30018 h 889229"/>
                  <a:gd name="connsiteX1" fmla="*/ 1668284 w 1670247"/>
                  <a:gd name="connsiteY1" fmla="*/ 475085 h 889229"/>
                  <a:gd name="connsiteX2" fmla="*/ 835124 w 1670247"/>
                  <a:gd name="connsiteY2" fmla="*/ 444615 h 889229"/>
                  <a:gd name="connsiteX3" fmla="*/ 1136779 w 1670247"/>
                  <a:gd name="connsiteY3" fmla="*/ 30018 h 889229"/>
                  <a:gd name="connsiteX0" fmla="*/ 1136779 w 1670247"/>
                  <a:gd name="connsiteY0" fmla="*/ 30018 h 889229"/>
                  <a:gd name="connsiteX1" fmla="*/ 1668284 w 1670247"/>
                  <a:gd name="connsiteY1" fmla="*/ 475085 h 889229"/>
                  <a:gd name="connsiteX0" fmla="*/ 301655 w 1059836"/>
                  <a:gd name="connsiteY0" fmla="*/ 0 h 468986"/>
                  <a:gd name="connsiteX1" fmla="*/ 833160 w 1059836"/>
                  <a:gd name="connsiteY1" fmla="*/ 445067 h 468986"/>
                  <a:gd name="connsiteX2" fmla="*/ 0 w 1059836"/>
                  <a:gd name="connsiteY2" fmla="*/ 414597 h 468986"/>
                  <a:gd name="connsiteX3" fmla="*/ 301655 w 1059836"/>
                  <a:gd name="connsiteY3" fmla="*/ 0 h 468986"/>
                  <a:gd name="connsiteX0" fmla="*/ 301655 w 1059836"/>
                  <a:gd name="connsiteY0" fmla="*/ 0 h 468986"/>
                  <a:gd name="connsiteX1" fmla="*/ 1058814 w 1059836"/>
                  <a:gd name="connsiteY1" fmla="*/ 468986 h 468986"/>
                  <a:gd name="connsiteX0" fmla="*/ 301655 w 1010322"/>
                  <a:gd name="connsiteY0" fmla="*/ 0 h 445067"/>
                  <a:gd name="connsiteX1" fmla="*/ 833160 w 1010322"/>
                  <a:gd name="connsiteY1" fmla="*/ 445067 h 445067"/>
                  <a:gd name="connsiteX2" fmla="*/ 0 w 1010322"/>
                  <a:gd name="connsiteY2" fmla="*/ 414597 h 445067"/>
                  <a:gd name="connsiteX3" fmla="*/ 301655 w 1010322"/>
                  <a:gd name="connsiteY3" fmla="*/ 0 h 445067"/>
                  <a:gd name="connsiteX0" fmla="*/ 301655 w 1010322"/>
                  <a:gd name="connsiteY0" fmla="*/ 0 h 445067"/>
                  <a:gd name="connsiteX1" fmla="*/ 1009177 w 1010322"/>
                  <a:gd name="connsiteY1" fmla="*/ 439958 h 445067"/>
                  <a:gd name="connsiteX0" fmla="*/ 301655 w 1006682"/>
                  <a:gd name="connsiteY0" fmla="*/ 0 h 445067"/>
                  <a:gd name="connsiteX1" fmla="*/ 833160 w 1006682"/>
                  <a:gd name="connsiteY1" fmla="*/ 445067 h 445067"/>
                  <a:gd name="connsiteX2" fmla="*/ 0 w 1006682"/>
                  <a:gd name="connsiteY2" fmla="*/ 414597 h 445067"/>
                  <a:gd name="connsiteX3" fmla="*/ 301655 w 1006682"/>
                  <a:gd name="connsiteY3" fmla="*/ 0 h 445067"/>
                  <a:gd name="connsiteX0" fmla="*/ 301655 w 1006682"/>
                  <a:gd name="connsiteY0" fmla="*/ 0 h 445067"/>
                  <a:gd name="connsiteX1" fmla="*/ 1005528 w 1006682"/>
                  <a:gd name="connsiteY1" fmla="*/ 366521 h 445067"/>
                  <a:gd name="connsiteX0" fmla="*/ 301655 w 1005529"/>
                  <a:gd name="connsiteY0" fmla="*/ 0 h 445067"/>
                  <a:gd name="connsiteX1" fmla="*/ 833160 w 1005529"/>
                  <a:gd name="connsiteY1" fmla="*/ 445067 h 445067"/>
                  <a:gd name="connsiteX2" fmla="*/ 0 w 1005529"/>
                  <a:gd name="connsiteY2" fmla="*/ 414597 h 445067"/>
                  <a:gd name="connsiteX3" fmla="*/ 301655 w 1005529"/>
                  <a:gd name="connsiteY3" fmla="*/ 0 h 445067"/>
                  <a:gd name="connsiteX0" fmla="*/ 301655 w 1005529"/>
                  <a:gd name="connsiteY0" fmla="*/ 0 h 445067"/>
                  <a:gd name="connsiteX1" fmla="*/ 1005528 w 1005529"/>
                  <a:gd name="connsiteY1" fmla="*/ 366521 h 445067"/>
                  <a:gd name="connsiteX0" fmla="*/ 301655 w 1009208"/>
                  <a:gd name="connsiteY0" fmla="*/ 0 h 445067"/>
                  <a:gd name="connsiteX1" fmla="*/ 833160 w 1009208"/>
                  <a:gd name="connsiteY1" fmla="*/ 445067 h 445067"/>
                  <a:gd name="connsiteX2" fmla="*/ 0 w 1009208"/>
                  <a:gd name="connsiteY2" fmla="*/ 414597 h 445067"/>
                  <a:gd name="connsiteX3" fmla="*/ 301655 w 1009208"/>
                  <a:gd name="connsiteY3" fmla="*/ 0 h 445067"/>
                  <a:gd name="connsiteX0" fmla="*/ 301655 w 1009208"/>
                  <a:gd name="connsiteY0" fmla="*/ 0 h 445067"/>
                  <a:gd name="connsiteX1" fmla="*/ 1009208 w 1009208"/>
                  <a:gd name="connsiteY1" fmla="*/ 332027 h 445067"/>
                  <a:gd name="connsiteX0" fmla="*/ 301655 w 1009208"/>
                  <a:gd name="connsiteY0" fmla="*/ 0 h 445067"/>
                  <a:gd name="connsiteX1" fmla="*/ 833160 w 1009208"/>
                  <a:gd name="connsiteY1" fmla="*/ 445067 h 445067"/>
                  <a:gd name="connsiteX2" fmla="*/ 0 w 1009208"/>
                  <a:gd name="connsiteY2" fmla="*/ 414597 h 445067"/>
                  <a:gd name="connsiteX3" fmla="*/ 301655 w 1009208"/>
                  <a:gd name="connsiteY3" fmla="*/ 0 h 445067"/>
                  <a:gd name="connsiteX0" fmla="*/ 301655 w 1009208"/>
                  <a:gd name="connsiteY0" fmla="*/ 0 h 445067"/>
                  <a:gd name="connsiteX1" fmla="*/ 1009208 w 1009208"/>
                  <a:gd name="connsiteY1" fmla="*/ 332027 h 445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9208" h="445067" stroke="0" extrusionOk="0">
                    <a:moveTo>
                      <a:pt x="301655" y="0"/>
                    </a:moveTo>
                    <a:cubicBezTo>
                      <a:pt x="642812" y="70357"/>
                      <a:pt x="858233" y="250744"/>
                      <a:pt x="833160" y="445067"/>
                    </a:cubicBezTo>
                    <a:lnTo>
                      <a:pt x="0" y="414597"/>
                    </a:lnTo>
                    <a:lnTo>
                      <a:pt x="301655" y="0"/>
                    </a:lnTo>
                    <a:close/>
                  </a:path>
                  <a:path w="1009208" h="445067" fill="none">
                    <a:moveTo>
                      <a:pt x="301655" y="0"/>
                    </a:moveTo>
                    <a:cubicBezTo>
                      <a:pt x="642812" y="70357"/>
                      <a:pt x="867971" y="154354"/>
                      <a:pt x="1009208" y="332027"/>
                    </a:cubicBezTo>
                  </a:path>
                </a:pathLst>
              </a:custGeom>
              <a:noFill/>
              <a:ln w="9525" cap="flat" cmpd="sng" algn="ctr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01" name="Freeform 300">
                <a:extLst>
                  <a:ext uri="{FF2B5EF4-FFF2-40B4-BE49-F238E27FC236}">
                    <a16:creationId xmlns:a16="http://schemas.microsoft.com/office/drawing/2014/main" id="{3900462F-1D37-1347-8B1A-3B8463B3D05C}"/>
                  </a:ext>
                </a:extLst>
              </p:cNvPr>
              <p:cNvSpPr/>
              <p:nvPr/>
            </p:nvSpPr>
            <p:spPr>
              <a:xfrm>
                <a:off x="2514152" y="1217429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02" name="Freeform 301">
                <a:extLst>
                  <a:ext uri="{FF2B5EF4-FFF2-40B4-BE49-F238E27FC236}">
                    <a16:creationId xmlns:a16="http://schemas.microsoft.com/office/drawing/2014/main" id="{BDC5F6E7-7F94-854B-820D-95B5006D4958}"/>
                  </a:ext>
                </a:extLst>
              </p:cNvPr>
              <p:cNvSpPr/>
              <p:nvPr/>
            </p:nvSpPr>
            <p:spPr>
              <a:xfrm>
                <a:off x="2519294" y="1142337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03" name="Oval 302">
                <a:extLst>
                  <a:ext uri="{FF2B5EF4-FFF2-40B4-BE49-F238E27FC236}">
                    <a16:creationId xmlns:a16="http://schemas.microsoft.com/office/drawing/2014/main" id="{0F7BD0A7-5EDF-A048-8F1C-924B59A6EC42}"/>
                  </a:ext>
                </a:extLst>
              </p:cNvPr>
              <p:cNvSpPr/>
              <p:nvPr/>
            </p:nvSpPr>
            <p:spPr bwMode="auto">
              <a:xfrm>
                <a:off x="2528635" y="1104138"/>
                <a:ext cx="234197" cy="234197"/>
              </a:xfrm>
              <a:prstGeom prst="ellipse">
                <a:avLst/>
              </a:prstGeom>
              <a:solidFill>
                <a:srgbClr val="6699CC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orthographicFront"/>
                <a:lightRig rig="threePt" dir="t"/>
              </a:scene3d>
              <a:sp3d>
                <a:bevelT w="228600" h="228600"/>
                <a:bevelB w="228600" h="2286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04" name="Freeform 303">
                <a:extLst>
                  <a:ext uri="{FF2B5EF4-FFF2-40B4-BE49-F238E27FC236}">
                    <a16:creationId xmlns:a16="http://schemas.microsoft.com/office/drawing/2014/main" id="{F7B1CD30-E8F0-4541-B1CF-40E21268DF74}"/>
                  </a:ext>
                </a:extLst>
              </p:cNvPr>
              <p:cNvSpPr/>
              <p:nvPr/>
            </p:nvSpPr>
            <p:spPr>
              <a:xfrm>
                <a:off x="2519219" y="1143964"/>
                <a:ext cx="261196" cy="68310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6663 w 448409"/>
                  <a:gd name="connsiteY0" fmla="*/ 3175 h 142879"/>
                  <a:gd name="connsiteX1" fmla="*/ 224472 w 448409"/>
                  <a:gd name="connsiteY1" fmla="*/ 142875 h 142879"/>
                  <a:gd name="connsiteX2" fmla="*/ 373219 w 448409"/>
                  <a:gd name="connsiteY2" fmla="*/ 0 h 142879"/>
                  <a:gd name="connsiteX0" fmla="*/ 57604 w 439350"/>
                  <a:gd name="connsiteY0" fmla="*/ 3175 h 142878"/>
                  <a:gd name="connsiteX1" fmla="*/ 215413 w 439350"/>
                  <a:gd name="connsiteY1" fmla="*/ 142875 h 142878"/>
                  <a:gd name="connsiteX2" fmla="*/ 364160 w 439350"/>
                  <a:gd name="connsiteY2" fmla="*/ 0 h 142878"/>
                  <a:gd name="connsiteX0" fmla="*/ 57229 w 439409"/>
                  <a:gd name="connsiteY0" fmla="*/ 3175 h 133354"/>
                  <a:gd name="connsiteX1" fmla="*/ 217774 w 439409"/>
                  <a:gd name="connsiteY1" fmla="*/ 133350 h 133354"/>
                  <a:gd name="connsiteX2" fmla="*/ 363785 w 439409"/>
                  <a:gd name="connsiteY2" fmla="*/ 0 h 133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409" h="133354">
                    <a:moveTo>
                      <a:pt x="57229" y="3175"/>
                    </a:moveTo>
                    <a:cubicBezTo>
                      <a:pt x="-120124" y="89693"/>
                      <a:pt x="166681" y="133879"/>
                      <a:pt x="217774" y="133350"/>
                    </a:cubicBezTo>
                    <a:cubicBezTo>
                      <a:pt x="268867" y="132821"/>
                      <a:pt x="580073" y="92869"/>
                      <a:pt x="363785" y="0"/>
                    </a:cubicBezTo>
                  </a:path>
                </a:pathLst>
              </a:custGeom>
              <a:ln w="12700" cmpd="sng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05" name="Freeform 304">
                <a:extLst>
                  <a:ext uri="{FF2B5EF4-FFF2-40B4-BE49-F238E27FC236}">
                    <a16:creationId xmlns:a16="http://schemas.microsoft.com/office/drawing/2014/main" id="{98FA48C6-66B9-BB42-9FDD-6C50CCD8B620}"/>
                  </a:ext>
                </a:extLst>
              </p:cNvPr>
              <p:cNvSpPr/>
              <p:nvPr/>
            </p:nvSpPr>
            <p:spPr>
              <a:xfrm>
                <a:off x="2513163" y="1230806"/>
                <a:ext cx="259981" cy="56927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9125 w 480465"/>
                  <a:gd name="connsiteY0" fmla="*/ 0 h 146538"/>
                  <a:gd name="connsiteX1" fmla="*/ 215990 w 480465"/>
                  <a:gd name="connsiteY1" fmla="*/ 146050 h 146538"/>
                  <a:gd name="connsiteX2" fmla="*/ 411250 w 480465"/>
                  <a:gd name="connsiteY2" fmla="*/ 28575 h 146538"/>
                  <a:gd name="connsiteX0" fmla="*/ 69125 w 438887"/>
                  <a:gd name="connsiteY0" fmla="*/ 0 h 146439"/>
                  <a:gd name="connsiteX1" fmla="*/ 215990 w 438887"/>
                  <a:gd name="connsiteY1" fmla="*/ 146050 h 146439"/>
                  <a:gd name="connsiteX2" fmla="*/ 411250 w 438887"/>
                  <a:gd name="connsiteY2" fmla="*/ 28575 h 146439"/>
                  <a:gd name="connsiteX0" fmla="*/ 64379 w 472950"/>
                  <a:gd name="connsiteY0" fmla="*/ 0 h 120655"/>
                  <a:gd name="connsiteX1" fmla="*/ 249549 w 472950"/>
                  <a:gd name="connsiteY1" fmla="*/ 120650 h 120655"/>
                  <a:gd name="connsiteX2" fmla="*/ 444809 w 472950"/>
                  <a:gd name="connsiteY2" fmla="*/ 3175 h 120655"/>
                  <a:gd name="connsiteX0" fmla="*/ 28804 w 437375"/>
                  <a:gd name="connsiteY0" fmla="*/ 0 h 120655"/>
                  <a:gd name="connsiteX1" fmla="*/ 213974 w 437375"/>
                  <a:gd name="connsiteY1" fmla="*/ 120650 h 120655"/>
                  <a:gd name="connsiteX2" fmla="*/ 409234 w 437375"/>
                  <a:gd name="connsiteY2" fmla="*/ 3175 h 120655"/>
                  <a:gd name="connsiteX0" fmla="*/ 28557 w 437366"/>
                  <a:gd name="connsiteY0" fmla="*/ 0 h 111133"/>
                  <a:gd name="connsiteX1" fmla="*/ 216463 w 437366"/>
                  <a:gd name="connsiteY1" fmla="*/ 111125 h 111133"/>
                  <a:gd name="connsiteX2" fmla="*/ 408987 w 437366"/>
                  <a:gd name="connsiteY2" fmla="*/ 3175 h 111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7366" h="111133">
                    <a:moveTo>
                      <a:pt x="28557" y="0"/>
                    </a:moveTo>
                    <a:cubicBezTo>
                      <a:pt x="-80394" y="70643"/>
                      <a:pt x="153058" y="110596"/>
                      <a:pt x="216463" y="111125"/>
                    </a:cubicBezTo>
                    <a:cubicBezTo>
                      <a:pt x="279868" y="111654"/>
                      <a:pt x="518570" y="86519"/>
                      <a:pt x="408987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32" name="Freeform 331">
                <a:extLst>
                  <a:ext uri="{FF2B5EF4-FFF2-40B4-BE49-F238E27FC236}">
                    <a16:creationId xmlns:a16="http://schemas.microsoft.com/office/drawing/2014/main" id="{1736052A-7804-BF4E-83D6-78D4405003CE}"/>
                  </a:ext>
                </a:extLst>
              </p:cNvPr>
              <p:cNvSpPr/>
              <p:nvPr/>
            </p:nvSpPr>
            <p:spPr>
              <a:xfrm>
                <a:off x="2778955" y="1222308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33" name="Freeform 332">
                <a:extLst>
                  <a:ext uri="{FF2B5EF4-FFF2-40B4-BE49-F238E27FC236}">
                    <a16:creationId xmlns:a16="http://schemas.microsoft.com/office/drawing/2014/main" id="{B62F6504-E12B-7B40-8F02-414FB2A034F5}"/>
                  </a:ext>
                </a:extLst>
              </p:cNvPr>
              <p:cNvSpPr/>
              <p:nvPr/>
            </p:nvSpPr>
            <p:spPr>
              <a:xfrm>
                <a:off x="2784097" y="1147216"/>
                <a:ext cx="260711" cy="74815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594" h="146054">
                    <a:moveTo>
                      <a:pt x="68048" y="0"/>
                    </a:moveTo>
                    <a:cubicBezTo>
                      <a:pt x="-131193" y="92868"/>
                      <a:pt x="165644" y="145521"/>
                      <a:pt x="214913" y="146050"/>
                    </a:cubicBezTo>
                    <a:cubicBezTo>
                      <a:pt x="264182" y="146579"/>
                      <a:pt x="579948" y="96044"/>
                      <a:pt x="363660" y="3175"/>
                    </a:cubicBezTo>
                  </a:path>
                </a:pathLst>
              </a:custGeom>
              <a:ln w="12700" cmpd="sng">
                <a:solidFill>
                  <a:srgbClr val="969696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34" name="Oval 333">
                <a:extLst>
                  <a:ext uri="{FF2B5EF4-FFF2-40B4-BE49-F238E27FC236}">
                    <a16:creationId xmlns:a16="http://schemas.microsoft.com/office/drawing/2014/main" id="{F83A79FA-6B9F-3649-9B5A-3759238EBC3F}"/>
                  </a:ext>
                </a:extLst>
              </p:cNvPr>
              <p:cNvSpPr/>
              <p:nvPr/>
            </p:nvSpPr>
            <p:spPr bwMode="auto">
              <a:xfrm>
                <a:off x="2793438" y="1109017"/>
                <a:ext cx="234197" cy="234197"/>
              </a:xfrm>
              <a:prstGeom prst="ellipse">
                <a:avLst/>
              </a:prstGeom>
              <a:solidFill>
                <a:srgbClr val="6699CC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orthographicFront"/>
                <a:lightRig rig="threePt" dir="t"/>
              </a:scene3d>
              <a:sp3d>
                <a:bevelT w="228600" h="228600"/>
                <a:bevelB w="228600" h="2286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35" name="Freeform 334">
                <a:extLst>
                  <a:ext uri="{FF2B5EF4-FFF2-40B4-BE49-F238E27FC236}">
                    <a16:creationId xmlns:a16="http://schemas.microsoft.com/office/drawing/2014/main" id="{D9FBE655-4AEB-7A41-8C9A-663F5F421137}"/>
                  </a:ext>
                </a:extLst>
              </p:cNvPr>
              <p:cNvSpPr/>
              <p:nvPr/>
            </p:nvSpPr>
            <p:spPr>
              <a:xfrm>
                <a:off x="2784022" y="1148843"/>
                <a:ext cx="261196" cy="68310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6663 w 448409"/>
                  <a:gd name="connsiteY0" fmla="*/ 3175 h 142879"/>
                  <a:gd name="connsiteX1" fmla="*/ 224472 w 448409"/>
                  <a:gd name="connsiteY1" fmla="*/ 142875 h 142879"/>
                  <a:gd name="connsiteX2" fmla="*/ 373219 w 448409"/>
                  <a:gd name="connsiteY2" fmla="*/ 0 h 142879"/>
                  <a:gd name="connsiteX0" fmla="*/ 57604 w 439350"/>
                  <a:gd name="connsiteY0" fmla="*/ 3175 h 142878"/>
                  <a:gd name="connsiteX1" fmla="*/ 215413 w 439350"/>
                  <a:gd name="connsiteY1" fmla="*/ 142875 h 142878"/>
                  <a:gd name="connsiteX2" fmla="*/ 364160 w 439350"/>
                  <a:gd name="connsiteY2" fmla="*/ 0 h 142878"/>
                  <a:gd name="connsiteX0" fmla="*/ 57229 w 439409"/>
                  <a:gd name="connsiteY0" fmla="*/ 3175 h 133354"/>
                  <a:gd name="connsiteX1" fmla="*/ 217774 w 439409"/>
                  <a:gd name="connsiteY1" fmla="*/ 133350 h 133354"/>
                  <a:gd name="connsiteX2" fmla="*/ 363785 w 439409"/>
                  <a:gd name="connsiteY2" fmla="*/ 0 h 133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409" h="133354">
                    <a:moveTo>
                      <a:pt x="57229" y="3175"/>
                    </a:moveTo>
                    <a:cubicBezTo>
                      <a:pt x="-120124" y="89693"/>
                      <a:pt x="166681" y="133879"/>
                      <a:pt x="217774" y="133350"/>
                    </a:cubicBezTo>
                    <a:cubicBezTo>
                      <a:pt x="268867" y="132821"/>
                      <a:pt x="580073" y="92869"/>
                      <a:pt x="363785" y="0"/>
                    </a:cubicBezTo>
                  </a:path>
                </a:pathLst>
              </a:custGeom>
              <a:ln w="12700" cmpd="sng">
                <a:solidFill>
                  <a:srgbClr val="969696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  <p:sp>
            <p:nvSpPr>
              <p:cNvPr id="336" name="Freeform 335">
                <a:extLst>
                  <a:ext uri="{FF2B5EF4-FFF2-40B4-BE49-F238E27FC236}">
                    <a16:creationId xmlns:a16="http://schemas.microsoft.com/office/drawing/2014/main" id="{C0BDD192-C8C9-BE48-94BE-EAD77ABFD6ED}"/>
                  </a:ext>
                </a:extLst>
              </p:cNvPr>
              <p:cNvSpPr/>
              <p:nvPr/>
            </p:nvSpPr>
            <p:spPr>
              <a:xfrm>
                <a:off x="2777966" y="1235685"/>
                <a:ext cx="259981" cy="56927"/>
              </a:xfrm>
              <a:custGeom>
                <a:avLst/>
                <a:gdLst>
                  <a:gd name="connsiteX0" fmla="*/ 0 w 1390821"/>
                  <a:gd name="connsiteY0" fmla="*/ 238897 h 283347"/>
                  <a:gd name="connsiteX1" fmla="*/ 850900 w 1390821"/>
                  <a:gd name="connsiteY1" fmla="*/ 200797 h 283347"/>
                  <a:gd name="connsiteX2" fmla="*/ 1387475 w 1390821"/>
                  <a:gd name="connsiteY2" fmla="*/ 772 h 283347"/>
                  <a:gd name="connsiteX3" fmla="*/ 1092200 w 1390821"/>
                  <a:gd name="connsiteY3" fmla="*/ 283347 h 283347"/>
                  <a:gd name="connsiteX0" fmla="*/ 0 w 1092200"/>
                  <a:gd name="connsiteY0" fmla="*/ 45159 h 217555"/>
                  <a:gd name="connsiteX1" fmla="*/ 850900 w 1092200"/>
                  <a:gd name="connsiteY1" fmla="*/ 7059 h 217555"/>
                  <a:gd name="connsiteX2" fmla="*/ 514350 w 1092200"/>
                  <a:gd name="connsiteY2" fmla="*/ 216609 h 217555"/>
                  <a:gd name="connsiteX3" fmla="*/ 1092200 w 1092200"/>
                  <a:gd name="connsiteY3" fmla="*/ 89609 h 217555"/>
                  <a:gd name="connsiteX0" fmla="*/ 0 w 1092200"/>
                  <a:gd name="connsiteY0" fmla="*/ 0 h 180892"/>
                  <a:gd name="connsiteX1" fmla="*/ 250825 w 1092200"/>
                  <a:gd name="connsiteY1" fmla="*/ 152400 h 180892"/>
                  <a:gd name="connsiteX2" fmla="*/ 514350 w 1092200"/>
                  <a:gd name="connsiteY2" fmla="*/ 171450 h 180892"/>
                  <a:gd name="connsiteX3" fmla="*/ 1092200 w 1092200"/>
                  <a:gd name="connsiteY3" fmla="*/ 44450 h 180892"/>
                  <a:gd name="connsiteX0" fmla="*/ 152924 w 841899"/>
                  <a:gd name="connsiteY0" fmla="*/ 0 h 214027"/>
                  <a:gd name="connsiteX1" fmla="*/ 524 w 841899"/>
                  <a:gd name="connsiteY1" fmla="*/ 184150 h 214027"/>
                  <a:gd name="connsiteX2" fmla="*/ 264049 w 841899"/>
                  <a:gd name="connsiteY2" fmla="*/ 203200 h 214027"/>
                  <a:gd name="connsiteX3" fmla="*/ 841899 w 841899"/>
                  <a:gd name="connsiteY3" fmla="*/ 76200 h 214027"/>
                  <a:gd name="connsiteX0" fmla="*/ 166572 w 855547"/>
                  <a:gd name="connsiteY0" fmla="*/ 0 h 214027"/>
                  <a:gd name="connsiteX1" fmla="*/ 14172 w 855547"/>
                  <a:gd name="connsiteY1" fmla="*/ 184150 h 214027"/>
                  <a:gd name="connsiteX2" fmla="*/ 277697 w 855547"/>
                  <a:gd name="connsiteY2" fmla="*/ 203200 h 214027"/>
                  <a:gd name="connsiteX3" fmla="*/ 855547 w 855547"/>
                  <a:gd name="connsiteY3" fmla="*/ 76200 h 214027"/>
                  <a:gd name="connsiteX0" fmla="*/ 166572 w 595197"/>
                  <a:gd name="connsiteY0" fmla="*/ 0 h 219590"/>
                  <a:gd name="connsiteX1" fmla="*/ 14172 w 595197"/>
                  <a:gd name="connsiteY1" fmla="*/ 184150 h 219590"/>
                  <a:gd name="connsiteX2" fmla="*/ 277697 w 595197"/>
                  <a:gd name="connsiteY2" fmla="*/ 203200 h 219590"/>
                  <a:gd name="connsiteX3" fmla="*/ 595197 w 595197"/>
                  <a:gd name="connsiteY3" fmla="*/ 0 h 219590"/>
                  <a:gd name="connsiteX0" fmla="*/ 179741 w 608366"/>
                  <a:gd name="connsiteY0" fmla="*/ 0 h 184150"/>
                  <a:gd name="connsiteX1" fmla="*/ 27341 w 608366"/>
                  <a:gd name="connsiteY1" fmla="*/ 184150 h 184150"/>
                  <a:gd name="connsiteX2" fmla="*/ 468666 w 608366"/>
                  <a:gd name="connsiteY2" fmla="*/ 184150 h 184150"/>
                  <a:gd name="connsiteX3" fmla="*/ 608366 w 608366"/>
                  <a:gd name="connsiteY3" fmla="*/ 0 h 184150"/>
                  <a:gd name="connsiteX0" fmla="*/ 99647 w 528272"/>
                  <a:gd name="connsiteY0" fmla="*/ 0 h 184150"/>
                  <a:gd name="connsiteX1" fmla="*/ 109172 w 528272"/>
                  <a:gd name="connsiteY1" fmla="*/ 184150 h 184150"/>
                  <a:gd name="connsiteX2" fmla="*/ 388572 w 528272"/>
                  <a:gd name="connsiteY2" fmla="*/ 184150 h 184150"/>
                  <a:gd name="connsiteX3" fmla="*/ 528272 w 528272"/>
                  <a:gd name="connsiteY3" fmla="*/ 0 h 184150"/>
                  <a:gd name="connsiteX0" fmla="*/ 106312 w 534937"/>
                  <a:gd name="connsiteY0" fmla="*/ 0 h 204855"/>
                  <a:gd name="connsiteX1" fmla="*/ 115837 w 534937"/>
                  <a:gd name="connsiteY1" fmla="*/ 184150 h 204855"/>
                  <a:gd name="connsiteX2" fmla="*/ 395237 w 534937"/>
                  <a:gd name="connsiteY2" fmla="*/ 184150 h 204855"/>
                  <a:gd name="connsiteX3" fmla="*/ 534937 w 534937"/>
                  <a:gd name="connsiteY3" fmla="*/ 0 h 204855"/>
                  <a:gd name="connsiteX0" fmla="*/ 106312 w 544490"/>
                  <a:gd name="connsiteY0" fmla="*/ 0 h 200382"/>
                  <a:gd name="connsiteX1" fmla="*/ 115837 w 544490"/>
                  <a:gd name="connsiteY1" fmla="*/ 184150 h 200382"/>
                  <a:gd name="connsiteX2" fmla="*/ 395237 w 544490"/>
                  <a:gd name="connsiteY2" fmla="*/ 184150 h 200382"/>
                  <a:gd name="connsiteX3" fmla="*/ 536513 w 544490"/>
                  <a:gd name="connsiteY3" fmla="*/ 71551 h 200382"/>
                  <a:gd name="connsiteX4" fmla="*/ 534937 w 544490"/>
                  <a:gd name="connsiteY4" fmla="*/ 0 h 200382"/>
                  <a:gd name="connsiteX0" fmla="*/ 106312 w 546395"/>
                  <a:gd name="connsiteY0" fmla="*/ 0 h 200382"/>
                  <a:gd name="connsiteX1" fmla="*/ 115837 w 546395"/>
                  <a:gd name="connsiteY1" fmla="*/ 184150 h 200382"/>
                  <a:gd name="connsiteX2" fmla="*/ 395237 w 546395"/>
                  <a:gd name="connsiteY2" fmla="*/ 184150 h 200382"/>
                  <a:gd name="connsiteX3" fmla="*/ 536513 w 546395"/>
                  <a:gd name="connsiteY3" fmla="*/ 71551 h 200382"/>
                  <a:gd name="connsiteX4" fmla="*/ 544462 w 546395"/>
                  <a:gd name="connsiteY4" fmla="*/ 0 h 200382"/>
                  <a:gd name="connsiteX0" fmla="*/ 106312 w 544462"/>
                  <a:gd name="connsiteY0" fmla="*/ 0 h 204855"/>
                  <a:gd name="connsiteX1" fmla="*/ 115837 w 544462"/>
                  <a:gd name="connsiteY1" fmla="*/ 184150 h 204855"/>
                  <a:gd name="connsiteX2" fmla="*/ 395237 w 544462"/>
                  <a:gd name="connsiteY2" fmla="*/ 184150 h 204855"/>
                  <a:gd name="connsiteX3" fmla="*/ 544462 w 544462"/>
                  <a:gd name="connsiteY3" fmla="*/ 0 h 204855"/>
                  <a:gd name="connsiteX0" fmla="*/ 106312 w 409208"/>
                  <a:gd name="connsiteY0" fmla="*/ 0 h 204855"/>
                  <a:gd name="connsiteX1" fmla="*/ 115837 w 409208"/>
                  <a:gd name="connsiteY1" fmla="*/ 184150 h 204855"/>
                  <a:gd name="connsiteX2" fmla="*/ 395237 w 409208"/>
                  <a:gd name="connsiteY2" fmla="*/ 184150 h 204855"/>
                  <a:gd name="connsiteX3" fmla="*/ 388887 w 409208"/>
                  <a:gd name="connsiteY3" fmla="*/ 0 h 204855"/>
                  <a:gd name="connsiteX0" fmla="*/ 101535 w 444843"/>
                  <a:gd name="connsiteY0" fmla="*/ 0 h 188592"/>
                  <a:gd name="connsiteX1" fmla="*/ 111060 w 444843"/>
                  <a:gd name="connsiteY1" fmla="*/ 184150 h 188592"/>
                  <a:gd name="connsiteX2" fmla="*/ 434910 w 444843"/>
                  <a:gd name="connsiteY2" fmla="*/ 120650 h 188592"/>
                  <a:gd name="connsiteX3" fmla="*/ 384110 w 444843"/>
                  <a:gd name="connsiteY3" fmla="*/ 0 h 188592"/>
                  <a:gd name="connsiteX0" fmla="*/ 101535 w 441663"/>
                  <a:gd name="connsiteY0" fmla="*/ 0 h 188381"/>
                  <a:gd name="connsiteX1" fmla="*/ 111060 w 441663"/>
                  <a:gd name="connsiteY1" fmla="*/ 184150 h 188381"/>
                  <a:gd name="connsiteX2" fmla="*/ 434910 w 441663"/>
                  <a:gd name="connsiteY2" fmla="*/ 120650 h 188381"/>
                  <a:gd name="connsiteX3" fmla="*/ 352360 w 441663"/>
                  <a:gd name="connsiteY3" fmla="*/ 22225 h 188381"/>
                  <a:gd name="connsiteX0" fmla="*/ 101535 w 437825"/>
                  <a:gd name="connsiteY0" fmla="*/ 0 h 188296"/>
                  <a:gd name="connsiteX1" fmla="*/ 111060 w 437825"/>
                  <a:gd name="connsiteY1" fmla="*/ 184150 h 188296"/>
                  <a:gd name="connsiteX2" fmla="*/ 434910 w 437825"/>
                  <a:gd name="connsiteY2" fmla="*/ 120650 h 188296"/>
                  <a:gd name="connsiteX3" fmla="*/ 288860 w 437825"/>
                  <a:gd name="connsiteY3" fmla="*/ 31750 h 188296"/>
                  <a:gd name="connsiteX0" fmla="*/ 101535 w 442366"/>
                  <a:gd name="connsiteY0" fmla="*/ 0 h 188296"/>
                  <a:gd name="connsiteX1" fmla="*/ 111060 w 442366"/>
                  <a:gd name="connsiteY1" fmla="*/ 184150 h 188296"/>
                  <a:gd name="connsiteX2" fmla="*/ 434910 w 442366"/>
                  <a:gd name="connsiteY2" fmla="*/ 120650 h 188296"/>
                  <a:gd name="connsiteX3" fmla="*/ 288860 w 442366"/>
                  <a:gd name="connsiteY3" fmla="*/ 31750 h 188296"/>
                  <a:gd name="connsiteX0" fmla="*/ 83806 w 420862"/>
                  <a:gd name="connsiteY0" fmla="*/ 0 h 188296"/>
                  <a:gd name="connsiteX1" fmla="*/ 162001 w 420862"/>
                  <a:gd name="connsiteY1" fmla="*/ 184150 h 188296"/>
                  <a:gd name="connsiteX2" fmla="*/ 417181 w 420862"/>
                  <a:gd name="connsiteY2" fmla="*/ 120650 h 188296"/>
                  <a:gd name="connsiteX3" fmla="*/ 271131 w 420862"/>
                  <a:gd name="connsiteY3" fmla="*/ 31750 h 188296"/>
                  <a:gd name="connsiteX0" fmla="*/ 83310 w 420366"/>
                  <a:gd name="connsiteY0" fmla="*/ 0 h 184954"/>
                  <a:gd name="connsiteX1" fmla="*/ 161505 w 420366"/>
                  <a:gd name="connsiteY1" fmla="*/ 184150 h 184954"/>
                  <a:gd name="connsiteX2" fmla="*/ 416685 w 420366"/>
                  <a:gd name="connsiteY2" fmla="*/ 120650 h 184954"/>
                  <a:gd name="connsiteX3" fmla="*/ 270635 w 420366"/>
                  <a:gd name="connsiteY3" fmla="*/ 31750 h 184954"/>
                  <a:gd name="connsiteX0" fmla="*/ 77036 w 412586"/>
                  <a:gd name="connsiteY0" fmla="*/ 0 h 181823"/>
                  <a:gd name="connsiteX1" fmla="*/ 186925 w 412586"/>
                  <a:gd name="connsiteY1" fmla="*/ 180975 h 181823"/>
                  <a:gd name="connsiteX2" fmla="*/ 410411 w 412586"/>
                  <a:gd name="connsiteY2" fmla="*/ 120650 h 181823"/>
                  <a:gd name="connsiteX3" fmla="*/ 264361 w 412586"/>
                  <a:gd name="connsiteY3" fmla="*/ 31750 h 181823"/>
                  <a:gd name="connsiteX0" fmla="*/ 74651 w 428689"/>
                  <a:gd name="connsiteY0" fmla="*/ 0 h 165231"/>
                  <a:gd name="connsiteX1" fmla="*/ 203028 w 428689"/>
                  <a:gd name="connsiteY1" fmla="*/ 161925 h 165231"/>
                  <a:gd name="connsiteX2" fmla="*/ 426514 w 428689"/>
                  <a:gd name="connsiteY2" fmla="*/ 101600 h 165231"/>
                  <a:gd name="connsiteX3" fmla="*/ 280464 w 428689"/>
                  <a:gd name="connsiteY3" fmla="*/ 12700 h 165231"/>
                  <a:gd name="connsiteX0" fmla="*/ 74651 w 448604"/>
                  <a:gd name="connsiteY0" fmla="*/ 0 h 165256"/>
                  <a:gd name="connsiteX1" fmla="*/ 203028 w 448604"/>
                  <a:gd name="connsiteY1" fmla="*/ 161925 h 165256"/>
                  <a:gd name="connsiteX2" fmla="*/ 426514 w 448604"/>
                  <a:gd name="connsiteY2" fmla="*/ 101600 h 165256"/>
                  <a:gd name="connsiteX3" fmla="*/ 362339 w 448604"/>
                  <a:gd name="connsiteY3" fmla="*/ 9525 h 165256"/>
                  <a:gd name="connsiteX0" fmla="*/ 74517 w 445313"/>
                  <a:gd name="connsiteY0" fmla="*/ 0 h 165591"/>
                  <a:gd name="connsiteX1" fmla="*/ 202894 w 445313"/>
                  <a:gd name="connsiteY1" fmla="*/ 161925 h 165591"/>
                  <a:gd name="connsiteX2" fmla="*/ 421098 w 445313"/>
                  <a:gd name="connsiteY2" fmla="*/ 104775 h 165591"/>
                  <a:gd name="connsiteX3" fmla="*/ 362205 w 445313"/>
                  <a:gd name="connsiteY3" fmla="*/ 9525 h 165591"/>
                  <a:gd name="connsiteX0" fmla="*/ 74517 w 433329"/>
                  <a:gd name="connsiteY0" fmla="*/ 0 h 165591"/>
                  <a:gd name="connsiteX1" fmla="*/ 202894 w 433329"/>
                  <a:gd name="connsiteY1" fmla="*/ 161925 h 165591"/>
                  <a:gd name="connsiteX2" fmla="*/ 421098 w 433329"/>
                  <a:gd name="connsiteY2" fmla="*/ 104775 h 165591"/>
                  <a:gd name="connsiteX3" fmla="*/ 362205 w 433329"/>
                  <a:gd name="connsiteY3" fmla="*/ 9525 h 165591"/>
                  <a:gd name="connsiteX0" fmla="*/ 71463 w 428915"/>
                  <a:gd name="connsiteY0" fmla="*/ 0 h 168619"/>
                  <a:gd name="connsiteX1" fmla="*/ 218328 w 428915"/>
                  <a:gd name="connsiteY1" fmla="*/ 165100 h 168619"/>
                  <a:gd name="connsiteX2" fmla="*/ 418044 w 428915"/>
                  <a:gd name="connsiteY2" fmla="*/ 104775 h 168619"/>
                  <a:gd name="connsiteX3" fmla="*/ 359151 w 428915"/>
                  <a:gd name="connsiteY3" fmla="*/ 9525 h 168619"/>
                  <a:gd name="connsiteX0" fmla="*/ 71840 w 429292"/>
                  <a:gd name="connsiteY0" fmla="*/ 0 h 165131"/>
                  <a:gd name="connsiteX1" fmla="*/ 218705 w 429292"/>
                  <a:gd name="connsiteY1" fmla="*/ 165100 h 165131"/>
                  <a:gd name="connsiteX2" fmla="*/ 418421 w 429292"/>
                  <a:gd name="connsiteY2" fmla="*/ 104775 h 165131"/>
                  <a:gd name="connsiteX3" fmla="*/ 359528 w 429292"/>
                  <a:gd name="connsiteY3" fmla="*/ 9525 h 165131"/>
                  <a:gd name="connsiteX0" fmla="*/ 72222 w 429674"/>
                  <a:gd name="connsiteY0" fmla="*/ 0 h 165496"/>
                  <a:gd name="connsiteX1" fmla="*/ 219087 w 429674"/>
                  <a:gd name="connsiteY1" fmla="*/ 165100 h 165496"/>
                  <a:gd name="connsiteX2" fmla="*/ 418803 w 429674"/>
                  <a:gd name="connsiteY2" fmla="*/ 104775 h 165496"/>
                  <a:gd name="connsiteX3" fmla="*/ 359910 w 429674"/>
                  <a:gd name="connsiteY3" fmla="*/ 9525 h 165496"/>
                  <a:gd name="connsiteX0" fmla="*/ 72222 w 429674"/>
                  <a:gd name="connsiteY0" fmla="*/ 6350 h 171872"/>
                  <a:gd name="connsiteX1" fmla="*/ 219087 w 429674"/>
                  <a:gd name="connsiteY1" fmla="*/ 171450 h 171872"/>
                  <a:gd name="connsiteX2" fmla="*/ 418803 w 429674"/>
                  <a:gd name="connsiteY2" fmla="*/ 111125 h 171872"/>
                  <a:gd name="connsiteX3" fmla="*/ 359910 w 429674"/>
                  <a:gd name="connsiteY3" fmla="*/ 0 h 171872"/>
                  <a:gd name="connsiteX0" fmla="*/ 72222 w 425379"/>
                  <a:gd name="connsiteY0" fmla="*/ 6350 h 171872"/>
                  <a:gd name="connsiteX1" fmla="*/ 219087 w 425379"/>
                  <a:gd name="connsiteY1" fmla="*/ 171450 h 171872"/>
                  <a:gd name="connsiteX2" fmla="*/ 418803 w 425379"/>
                  <a:gd name="connsiteY2" fmla="*/ 111125 h 171872"/>
                  <a:gd name="connsiteX3" fmla="*/ 359910 w 425379"/>
                  <a:gd name="connsiteY3" fmla="*/ 0 h 171872"/>
                  <a:gd name="connsiteX0" fmla="*/ 71526 w 427073"/>
                  <a:gd name="connsiteY0" fmla="*/ 6350 h 173928"/>
                  <a:gd name="connsiteX1" fmla="*/ 218391 w 427073"/>
                  <a:gd name="connsiteY1" fmla="*/ 171450 h 173928"/>
                  <a:gd name="connsiteX2" fmla="*/ 420748 w 427073"/>
                  <a:gd name="connsiteY2" fmla="*/ 98425 h 173928"/>
                  <a:gd name="connsiteX3" fmla="*/ 359214 w 427073"/>
                  <a:gd name="connsiteY3" fmla="*/ 0 h 173928"/>
                  <a:gd name="connsiteX0" fmla="*/ 70086 w 357774"/>
                  <a:gd name="connsiteY0" fmla="*/ 6350 h 171464"/>
                  <a:gd name="connsiteX1" fmla="*/ 216951 w 357774"/>
                  <a:gd name="connsiteY1" fmla="*/ 171450 h 171464"/>
                  <a:gd name="connsiteX2" fmla="*/ 357774 w 357774"/>
                  <a:gd name="connsiteY2" fmla="*/ 0 h 171464"/>
                  <a:gd name="connsiteX0" fmla="*/ 70086 w 384139"/>
                  <a:gd name="connsiteY0" fmla="*/ 6350 h 171464"/>
                  <a:gd name="connsiteX1" fmla="*/ 216951 w 384139"/>
                  <a:gd name="connsiteY1" fmla="*/ 171450 h 171464"/>
                  <a:gd name="connsiteX2" fmla="*/ 357774 w 384139"/>
                  <a:gd name="connsiteY2" fmla="*/ 0 h 171464"/>
                  <a:gd name="connsiteX0" fmla="*/ 70086 w 411620"/>
                  <a:gd name="connsiteY0" fmla="*/ 6350 h 171464"/>
                  <a:gd name="connsiteX1" fmla="*/ 216951 w 411620"/>
                  <a:gd name="connsiteY1" fmla="*/ 171450 h 171464"/>
                  <a:gd name="connsiteX2" fmla="*/ 357774 w 411620"/>
                  <a:gd name="connsiteY2" fmla="*/ 0 h 171464"/>
                  <a:gd name="connsiteX0" fmla="*/ 67868 w 409402"/>
                  <a:gd name="connsiteY0" fmla="*/ 6350 h 171461"/>
                  <a:gd name="connsiteX1" fmla="*/ 214733 w 409402"/>
                  <a:gd name="connsiteY1" fmla="*/ 171450 h 171461"/>
                  <a:gd name="connsiteX2" fmla="*/ 355556 w 409402"/>
                  <a:gd name="connsiteY2" fmla="*/ 0 h 171461"/>
                  <a:gd name="connsiteX0" fmla="*/ 68554 w 404694"/>
                  <a:gd name="connsiteY0" fmla="*/ 0 h 177809"/>
                  <a:gd name="connsiteX1" fmla="*/ 210137 w 404694"/>
                  <a:gd name="connsiteY1" fmla="*/ 177800 h 177809"/>
                  <a:gd name="connsiteX2" fmla="*/ 350960 w 404694"/>
                  <a:gd name="connsiteY2" fmla="*/ 6350 h 177809"/>
                  <a:gd name="connsiteX0" fmla="*/ 68554 w 426835"/>
                  <a:gd name="connsiteY0" fmla="*/ 0 h 177810"/>
                  <a:gd name="connsiteX1" fmla="*/ 210137 w 426835"/>
                  <a:gd name="connsiteY1" fmla="*/ 177800 h 177810"/>
                  <a:gd name="connsiteX2" fmla="*/ 350960 w 426835"/>
                  <a:gd name="connsiteY2" fmla="*/ 6350 h 177810"/>
                  <a:gd name="connsiteX0" fmla="*/ 68149 w 426856"/>
                  <a:gd name="connsiteY0" fmla="*/ 0 h 161937"/>
                  <a:gd name="connsiteX1" fmla="*/ 212373 w 426856"/>
                  <a:gd name="connsiteY1" fmla="*/ 161925 h 161937"/>
                  <a:gd name="connsiteX2" fmla="*/ 350555 w 426856"/>
                  <a:gd name="connsiteY2" fmla="*/ 6350 h 161937"/>
                  <a:gd name="connsiteX0" fmla="*/ 67748 w 426886"/>
                  <a:gd name="connsiteY0" fmla="*/ 0 h 146067"/>
                  <a:gd name="connsiteX1" fmla="*/ 214613 w 426886"/>
                  <a:gd name="connsiteY1" fmla="*/ 146050 h 146067"/>
                  <a:gd name="connsiteX2" fmla="*/ 350154 w 426886"/>
                  <a:gd name="connsiteY2" fmla="*/ 6350 h 146067"/>
                  <a:gd name="connsiteX0" fmla="*/ 68048 w 438594"/>
                  <a:gd name="connsiteY0" fmla="*/ 0 h 146054"/>
                  <a:gd name="connsiteX1" fmla="*/ 214913 w 438594"/>
                  <a:gd name="connsiteY1" fmla="*/ 146050 h 146054"/>
                  <a:gd name="connsiteX2" fmla="*/ 363660 w 438594"/>
                  <a:gd name="connsiteY2" fmla="*/ 3175 h 146054"/>
                  <a:gd name="connsiteX0" fmla="*/ 69125 w 480465"/>
                  <a:gd name="connsiteY0" fmla="*/ 0 h 146538"/>
                  <a:gd name="connsiteX1" fmla="*/ 215990 w 480465"/>
                  <a:gd name="connsiteY1" fmla="*/ 146050 h 146538"/>
                  <a:gd name="connsiteX2" fmla="*/ 411250 w 480465"/>
                  <a:gd name="connsiteY2" fmla="*/ 28575 h 146538"/>
                  <a:gd name="connsiteX0" fmla="*/ 69125 w 438887"/>
                  <a:gd name="connsiteY0" fmla="*/ 0 h 146439"/>
                  <a:gd name="connsiteX1" fmla="*/ 215990 w 438887"/>
                  <a:gd name="connsiteY1" fmla="*/ 146050 h 146439"/>
                  <a:gd name="connsiteX2" fmla="*/ 411250 w 438887"/>
                  <a:gd name="connsiteY2" fmla="*/ 28575 h 146439"/>
                  <a:gd name="connsiteX0" fmla="*/ 64379 w 472950"/>
                  <a:gd name="connsiteY0" fmla="*/ 0 h 120655"/>
                  <a:gd name="connsiteX1" fmla="*/ 249549 w 472950"/>
                  <a:gd name="connsiteY1" fmla="*/ 120650 h 120655"/>
                  <a:gd name="connsiteX2" fmla="*/ 444809 w 472950"/>
                  <a:gd name="connsiteY2" fmla="*/ 3175 h 120655"/>
                  <a:gd name="connsiteX0" fmla="*/ 28804 w 437375"/>
                  <a:gd name="connsiteY0" fmla="*/ 0 h 120655"/>
                  <a:gd name="connsiteX1" fmla="*/ 213974 w 437375"/>
                  <a:gd name="connsiteY1" fmla="*/ 120650 h 120655"/>
                  <a:gd name="connsiteX2" fmla="*/ 409234 w 437375"/>
                  <a:gd name="connsiteY2" fmla="*/ 3175 h 120655"/>
                  <a:gd name="connsiteX0" fmla="*/ 28557 w 437366"/>
                  <a:gd name="connsiteY0" fmla="*/ 0 h 111133"/>
                  <a:gd name="connsiteX1" fmla="*/ 216463 w 437366"/>
                  <a:gd name="connsiteY1" fmla="*/ 111125 h 111133"/>
                  <a:gd name="connsiteX2" fmla="*/ 408987 w 437366"/>
                  <a:gd name="connsiteY2" fmla="*/ 3175 h 111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7366" h="111133">
                    <a:moveTo>
                      <a:pt x="28557" y="0"/>
                    </a:moveTo>
                    <a:cubicBezTo>
                      <a:pt x="-80394" y="70643"/>
                      <a:pt x="153058" y="110596"/>
                      <a:pt x="216463" y="111125"/>
                    </a:cubicBezTo>
                    <a:cubicBezTo>
                      <a:pt x="279868" y="111654"/>
                      <a:pt x="518570" y="86519"/>
                      <a:pt x="408987" y="3175"/>
                    </a:cubicBezTo>
                  </a:path>
                </a:pathLst>
              </a:custGeom>
              <a:ln w="12700" cmpd="sng">
                <a:solidFill>
                  <a:schemeClr val="bg2">
                    <a:lumMod val="20000"/>
                    <a:lumOff val="80000"/>
                  </a:schemeClr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8F8F8"/>
                  </a:solidFill>
                  <a:latin typeface="Arial"/>
                  <a:ea typeface="ＭＳ Ｐゴシック" charset="0"/>
                  <a:cs typeface="Arial"/>
                </a:endParaRPr>
              </a:p>
            </p:txBody>
          </p:sp>
        </p:grpSp>
        <p:sp>
          <p:nvSpPr>
            <p:cNvPr id="288" name="Rectangle 10">
              <a:extLst>
                <a:ext uri="{FF2B5EF4-FFF2-40B4-BE49-F238E27FC236}">
                  <a16:creationId xmlns:a16="http://schemas.microsoft.com/office/drawing/2014/main" id="{8AB12373-033A-EE43-8758-0954DF248B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3420" y="6567194"/>
              <a:ext cx="729687" cy="3385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FFFFFF"/>
                  </a:solidFill>
                  <a:latin typeface="Arial"/>
                  <a:ea typeface="ＭＳ Ｐゴシック" charset="0"/>
                  <a:cs typeface="Arial"/>
                </a:rPr>
                <a:t>SAHF</a:t>
              </a:r>
              <a:endParaRPr lang="el-GR" sz="1600" dirty="0">
                <a:solidFill>
                  <a:srgbClr val="FFFFFF"/>
                </a:solidFill>
                <a:latin typeface="Arial"/>
                <a:ea typeface="ＭＳ Ｐゴシック" charset="0"/>
                <a:cs typeface="Arial"/>
              </a:endParaRPr>
            </a:p>
          </p:txBody>
        </p:sp>
      </p:grpSp>
      <p:sp>
        <p:nvSpPr>
          <p:cNvPr id="359" name="Freeform 358">
            <a:extLst>
              <a:ext uri="{FF2B5EF4-FFF2-40B4-BE49-F238E27FC236}">
                <a16:creationId xmlns:a16="http://schemas.microsoft.com/office/drawing/2014/main" id="{A47CEF2B-5593-B248-AE48-C29152E4C1B8}"/>
              </a:ext>
            </a:extLst>
          </p:cNvPr>
          <p:cNvSpPr/>
          <p:nvPr/>
        </p:nvSpPr>
        <p:spPr>
          <a:xfrm rot="7807513" flipH="1">
            <a:off x="6446534" y="5308813"/>
            <a:ext cx="598789" cy="277801"/>
          </a:xfrm>
          <a:custGeom>
            <a:avLst/>
            <a:gdLst>
              <a:gd name="connsiteX0" fmla="*/ 1915886 w 1915886"/>
              <a:gd name="connsiteY0" fmla="*/ 674915 h 674915"/>
              <a:gd name="connsiteX1" fmla="*/ 1099458 w 1915886"/>
              <a:gd name="connsiteY1" fmla="*/ 511629 h 674915"/>
              <a:gd name="connsiteX2" fmla="*/ 0 w 1915886"/>
              <a:gd name="connsiteY2" fmla="*/ 0 h 674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15886" h="674915">
                <a:moveTo>
                  <a:pt x="1915886" y="674915"/>
                </a:moveTo>
                <a:cubicBezTo>
                  <a:pt x="1667329" y="649515"/>
                  <a:pt x="1418772" y="624115"/>
                  <a:pt x="1099458" y="511629"/>
                </a:cubicBezTo>
                <a:cubicBezTo>
                  <a:pt x="780144" y="399143"/>
                  <a:pt x="390072" y="199571"/>
                  <a:pt x="0" y="0"/>
                </a:cubicBezTo>
              </a:path>
            </a:pathLst>
          </a:custGeom>
          <a:ln w="19050" cmpd="sng"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8F8F8"/>
              </a:solidFill>
              <a:latin typeface="Arial"/>
              <a:ea typeface="ＭＳ Ｐゴシック"/>
              <a:cs typeface="Arial"/>
            </a:endParaRPr>
          </a:p>
        </p:txBody>
      </p:sp>
      <p:sp>
        <p:nvSpPr>
          <p:cNvPr id="360" name="Rectangle 10">
            <a:extLst>
              <a:ext uri="{FF2B5EF4-FFF2-40B4-BE49-F238E27FC236}">
                <a16:creationId xmlns:a16="http://schemas.microsoft.com/office/drawing/2014/main" id="{13DEA2F6-0285-9049-931A-4AD06404E1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6813" y="5863830"/>
            <a:ext cx="136165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1600" dirty="0">
                <a:solidFill>
                  <a:srgbClr val="FFFFFF"/>
                </a:solidFill>
                <a:latin typeface="Arial"/>
                <a:ea typeface="ＭＳ Ｐゴシック" charset="0"/>
                <a:cs typeface="Arial"/>
              </a:rPr>
              <a:t>Transcription</a:t>
            </a:r>
            <a:endParaRPr lang="el-GR" sz="1600" dirty="0">
              <a:solidFill>
                <a:srgbClr val="FFFFFF"/>
              </a:solidFill>
              <a:latin typeface="Arial"/>
              <a:ea typeface="ＭＳ Ｐゴシック" charset="0"/>
              <a:cs typeface="Arial"/>
            </a:endParaRPr>
          </a:p>
        </p:txBody>
      </p:sp>
      <p:grpSp>
        <p:nvGrpSpPr>
          <p:cNvPr id="361" name="Group 360">
            <a:extLst>
              <a:ext uri="{FF2B5EF4-FFF2-40B4-BE49-F238E27FC236}">
                <a16:creationId xmlns:a16="http://schemas.microsoft.com/office/drawing/2014/main" id="{6C4ADED6-10BC-CF4A-80CE-D3B4A3E0649B}"/>
              </a:ext>
            </a:extLst>
          </p:cNvPr>
          <p:cNvGrpSpPr/>
          <p:nvPr/>
        </p:nvGrpSpPr>
        <p:grpSpPr>
          <a:xfrm>
            <a:off x="7398934" y="6161681"/>
            <a:ext cx="1448851" cy="352831"/>
            <a:chOff x="5090577" y="4699223"/>
            <a:chExt cx="1125676" cy="281196"/>
          </a:xfrm>
        </p:grpSpPr>
        <p:sp>
          <p:nvSpPr>
            <p:cNvPr id="362" name="Freeform 9">
              <a:extLst>
                <a:ext uri="{FF2B5EF4-FFF2-40B4-BE49-F238E27FC236}">
                  <a16:creationId xmlns:a16="http://schemas.microsoft.com/office/drawing/2014/main" id="{4EBF32B6-DF8D-674C-81C6-C62B552F1AE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969446" y="4703352"/>
              <a:ext cx="229704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chemeClr val="tx1">
                <a:lumMod val="25000"/>
              </a:schemeClr>
            </a:solidFill>
            <a:ln w="6350">
              <a:solidFill>
                <a:schemeClr val="bg2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63" name="Freeform 14">
              <a:extLst>
                <a:ext uri="{FF2B5EF4-FFF2-40B4-BE49-F238E27FC236}">
                  <a16:creationId xmlns:a16="http://schemas.microsoft.com/office/drawing/2014/main" id="{610CFE51-261D-254C-9AF0-A8C5040701D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818089" y="4699223"/>
              <a:ext cx="228936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6350">
              <a:solidFill>
                <a:schemeClr val="bg2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64" name="Freeform 13">
              <a:extLst>
                <a:ext uri="{FF2B5EF4-FFF2-40B4-BE49-F238E27FC236}">
                  <a16:creationId xmlns:a16="http://schemas.microsoft.com/office/drawing/2014/main" id="{5C48CA80-601E-104C-ABF5-7C52A96A5AE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22968" y="4699223"/>
              <a:ext cx="229704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chemeClr val="tx1">
                <a:lumMod val="25000"/>
              </a:schemeClr>
            </a:solidFill>
            <a:ln w="6350">
              <a:solidFill>
                <a:schemeClr val="bg2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65" name="Freeform 8">
              <a:extLst>
                <a:ext uri="{FF2B5EF4-FFF2-40B4-BE49-F238E27FC236}">
                  <a16:creationId xmlns:a16="http://schemas.microsoft.com/office/drawing/2014/main" id="{E7D4114A-BDE8-3B46-B4C8-224CFA90B82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097805" y="4699223"/>
              <a:ext cx="229704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6350">
              <a:solidFill>
                <a:schemeClr val="bg2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66" name="Freeform 7">
              <a:extLst>
                <a:ext uri="{FF2B5EF4-FFF2-40B4-BE49-F238E27FC236}">
                  <a16:creationId xmlns:a16="http://schemas.microsoft.com/office/drawing/2014/main" id="{3E285A8A-D7AC-0C45-A4F4-74362651F9F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468226" y="4699223"/>
              <a:ext cx="229704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6350">
              <a:solidFill>
                <a:schemeClr val="bg2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67" name="Freeform 11">
              <a:extLst>
                <a:ext uri="{FF2B5EF4-FFF2-40B4-BE49-F238E27FC236}">
                  <a16:creationId xmlns:a16="http://schemas.microsoft.com/office/drawing/2014/main" id="{D6ADD001-1D3D-B548-B2D6-A6B9D86F961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269577" y="4699223"/>
              <a:ext cx="229704" cy="277067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chemeClr val="tx1">
                <a:lumMod val="25000"/>
              </a:schemeClr>
            </a:solidFill>
            <a:ln w="6350">
              <a:solidFill>
                <a:schemeClr val="bg2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82E6C035-01EB-4C48-87F3-247F46793762}"/>
                </a:ext>
              </a:extLst>
            </p:cNvPr>
            <p:cNvCxnSpPr/>
            <p:nvPr/>
          </p:nvCxnSpPr>
          <p:spPr bwMode="auto">
            <a:xfrm>
              <a:off x="5343384" y="4709266"/>
              <a:ext cx="4395" cy="2126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FFEE3631-7932-294C-9F99-923EC449B1B6}"/>
                </a:ext>
              </a:extLst>
            </p:cNvPr>
            <p:cNvCxnSpPr/>
            <p:nvPr/>
          </p:nvCxnSpPr>
          <p:spPr bwMode="auto">
            <a:xfrm>
              <a:off x="5428221" y="4734814"/>
              <a:ext cx="4395" cy="16207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E63E8594-11CB-7E4E-8A17-263E92443144}"/>
                </a:ext>
              </a:extLst>
            </p:cNvPr>
            <p:cNvCxnSpPr/>
            <p:nvPr/>
          </p:nvCxnSpPr>
          <p:spPr bwMode="auto">
            <a:xfrm>
              <a:off x="5480151" y="4728748"/>
              <a:ext cx="12074" cy="21868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0B96C303-DCE6-4044-99AA-D1AAD3517E6C}"/>
                </a:ext>
              </a:extLst>
            </p:cNvPr>
            <p:cNvCxnSpPr/>
            <p:nvPr/>
          </p:nvCxnSpPr>
          <p:spPr bwMode="auto">
            <a:xfrm>
              <a:off x="5548924" y="4785352"/>
              <a:ext cx="4395" cy="16207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FFF3E3BD-D459-C145-B05C-52C070AB3525}"/>
                </a:ext>
              </a:extLst>
            </p:cNvPr>
            <p:cNvCxnSpPr/>
            <p:nvPr/>
          </p:nvCxnSpPr>
          <p:spPr bwMode="auto">
            <a:xfrm>
              <a:off x="5179466" y="4764988"/>
              <a:ext cx="4395" cy="16207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BDB416EA-93FF-F74C-9266-82F9286E2B57}"/>
                </a:ext>
              </a:extLst>
            </p:cNvPr>
            <p:cNvCxnSpPr/>
            <p:nvPr/>
          </p:nvCxnSpPr>
          <p:spPr bwMode="auto">
            <a:xfrm>
              <a:off x="5124694" y="4734098"/>
              <a:ext cx="4395" cy="23097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9CBE1851-2A10-6048-8607-D5E757D384E8}"/>
                </a:ext>
              </a:extLst>
            </p:cNvPr>
            <p:cNvCxnSpPr/>
            <p:nvPr/>
          </p:nvCxnSpPr>
          <p:spPr bwMode="auto">
            <a:xfrm flipH="1">
              <a:off x="5672904" y="4734098"/>
              <a:ext cx="851" cy="1832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3930FB58-3FF7-F04B-9865-9FCB84F61465}"/>
                </a:ext>
              </a:extLst>
            </p:cNvPr>
            <p:cNvCxnSpPr/>
            <p:nvPr/>
          </p:nvCxnSpPr>
          <p:spPr bwMode="auto">
            <a:xfrm>
              <a:off x="5722854" y="4719562"/>
              <a:ext cx="4395" cy="16207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D58D2DE9-6C8D-DD46-8983-5897E6C6C1B0}"/>
                </a:ext>
              </a:extLst>
            </p:cNvPr>
            <p:cNvCxnSpPr/>
            <p:nvPr/>
          </p:nvCxnSpPr>
          <p:spPr bwMode="auto">
            <a:xfrm>
              <a:off x="5780416" y="4729436"/>
              <a:ext cx="4395" cy="16207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02B2B7E4-2A7C-DC47-8764-8932C8C230A4}"/>
                </a:ext>
              </a:extLst>
            </p:cNvPr>
            <p:cNvCxnSpPr/>
            <p:nvPr/>
          </p:nvCxnSpPr>
          <p:spPr bwMode="auto">
            <a:xfrm>
              <a:off x="5837978" y="4736555"/>
              <a:ext cx="0" cy="228514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9D67F03F-A70C-234A-92B7-76CDAC7DE5B1}"/>
                </a:ext>
              </a:extLst>
            </p:cNvPr>
            <p:cNvCxnSpPr/>
            <p:nvPr/>
          </p:nvCxnSpPr>
          <p:spPr bwMode="auto">
            <a:xfrm>
              <a:off x="5895540" y="4756816"/>
              <a:ext cx="4395" cy="16207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BAB8B905-716C-534D-B3B8-8FB07C129E42}"/>
                </a:ext>
              </a:extLst>
            </p:cNvPr>
            <p:cNvCxnSpPr/>
            <p:nvPr/>
          </p:nvCxnSpPr>
          <p:spPr bwMode="auto">
            <a:xfrm>
              <a:off x="5953102" y="4785383"/>
              <a:ext cx="4395" cy="16207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95108B03-90F5-9049-8FA8-517B96916AB9}"/>
                </a:ext>
              </a:extLst>
            </p:cNvPr>
            <p:cNvCxnSpPr/>
            <p:nvPr/>
          </p:nvCxnSpPr>
          <p:spPr bwMode="auto">
            <a:xfrm>
              <a:off x="6010664" y="4720628"/>
              <a:ext cx="4395" cy="2194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EAF910CC-ACE9-0A44-8963-7F9F3F23DFE8}"/>
                </a:ext>
              </a:extLst>
            </p:cNvPr>
            <p:cNvCxnSpPr/>
            <p:nvPr/>
          </p:nvCxnSpPr>
          <p:spPr bwMode="auto">
            <a:xfrm>
              <a:off x="6068226" y="4739387"/>
              <a:ext cx="4395" cy="16207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D666D8E6-15FA-1F47-AD11-4C794B0495D6}"/>
                </a:ext>
              </a:extLst>
            </p:cNvPr>
            <p:cNvCxnSpPr/>
            <p:nvPr/>
          </p:nvCxnSpPr>
          <p:spPr bwMode="auto">
            <a:xfrm>
              <a:off x="6125788" y="4728097"/>
              <a:ext cx="4395" cy="16207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383" name="Freeform 18">
              <a:extLst>
                <a:ext uri="{FF2B5EF4-FFF2-40B4-BE49-F238E27FC236}">
                  <a16:creationId xmlns:a16="http://schemas.microsoft.com/office/drawing/2014/main" id="{570EA5D3-35A6-EF48-A3F3-7E1E57E1473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796591" y="4699223"/>
              <a:ext cx="228936" cy="277067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 w="6350">
              <a:solidFill>
                <a:schemeClr val="tx1">
                  <a:lumMod val="5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84" name="Freeform 15">
              <a:extLst>
                <a:ext uri="{FF2B5EF4-FFF2-40B4-BE49-F238E27FC236}">
                  <a16:creationId xmlns:a16="http://schemas.microsoft.com/office/drawing/2014/main" id="{A392CEDC-EF18-7448-B9E3-47030F64DE6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987317" y="4699223"/>
              <a:ext cx="228936" cy="277067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chemeClr val="tx1">
                <a:lumMod val="90000"/>
              </a:schemeClr>
            </a:solidFill>
            <a:ln w="6350">
              <a:solidFill>
                <a:schemeClr val="tx1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85" name="Freeform 17">
              <a:extLst>
                <a:ext uri="{FF2B5EF4-FFF2-40B4-BE49-F238E27FC236}">
                  <a16:creationId xmlns:a16="http://schemas.microsoft.com/office/drawing/2014/main" id="{2C9F0546-A46F-F845-B69C-18EDB20CABF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38321" y="4699223"/>
              <a:ext cx="230473" cy="277067"/>
            </a:xfrm>
            <a:custGeom>
              <a:avLst/>
              <a:gdLst>
                <a:gd name="T0" fmla="*/ 36 w 2500"/>
                <a:gd name="T1" fmla="*/ 48 h 3359"/>
                <a:gd name="T2" fmla="*/ 8 w 2500"/>
                <a:gd name="T3" fmla="*/ 0 h 3359"/>
                <a:gd name="T4" fmla="*/ 0 w 2500"/>
                <a:gd name="T5" fmla="*/ 0 h 3359"/>
                <a:gd name="T6" fmla="*/ 28 w 2500"/>
                <a:gd name="T7" fmla="*/ 48 h 3359"/>
                <a:gd name="T8" fmla="*/ 36 w 2500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00"/>
                <a:gd name="T16" fmla="*/ 0 h 3359"/>
                <a:gd name="T17" fmla="*/ 2500 w 2500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00" h="3359">
                  <a:moveTo>
                    <a:pt x="2500" y="3359"/>
                  </a:moveTo>
                  <a:cubicBezTo>
                    <a:pt x="1653" y="2808"/>
                    <a:pt x="1143" y="0"/>
                    <a:pt x="5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9" y="546"/>
                    <a:pt x="1258" y="3359"/>
                    <a:pt x="1927" y="3359"/>
                  </a:cubicBezTo>
                  <a:lnTo>
                    <a:pt x="2500" y="3359"/>
                  </a:lnTo>
                  <a:close/>
                </a:path>
              </a:pathLst>
            </a:custGeom>
            <a:solidFill>
              <a:schemeClr val="tx1">
                <a:lumMod val="90000"/>
              </a:schemeClr>
            </a:solidFill>
            <a:ln w="6350">
              <a:solidFill>
                <a:schemeClr val="tx1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907772C0-AAC6-4645-B965-9EEA7F11A8DA}"/>
                </a:ext>
              </a:extLst>
            </p:cNvPr>
            <p:cNvCxnSpPr/>
            <p:nvPr/>
          </p:nvCxnSpPr>
          <p:spPr bwMode="auto">
            <a:xfrm>
              <a:off x="5248600" y="4749113"/>
              <a:ext cx="4395" cy="16207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CBCD4D64-6212-6842-A44D-8742C43AE067}"/>
                </a:ext>
              </a:extLst>
            </p:cNvPr>
            <p:cNvCxnSpPr/>
            <p:nvPr/>
          </p:nvCxnSpPr>
          <p:spPr bwMode="auto">
            <a:xfrm>
              <a:off x="5297178" y="4714932"/>
              <a:ext cx="4395" cy="24724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388" name="Freeform 10">
              <a:extLst>
                <a:ext uri="{FF2B5EF4-FFF2-40B4-BE49-F238E27FC236}">
                  <a16:creationId xmlns:a16="http://schemas.microsoft.com/office/drawing/2014/main" id="{C626DD70-8173-2141-BF3F-D1F831724D7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090577" y="4699223"/>
              <a:ext cx="229704" cy="277067"/>
            </a:xfrm>
            <a:custGeom>
              <a:avLst/>
              <a:gdLst>
                <a:gd name="T0" fmla="*/ 36 w 2492"/>
                <a:gd name="T1" fmla="*/ 48 h 3359"/>
                <a:gd name="T2" fmla="*/ 8 w 2492"/>
                <a:gd name="T3" fmla="*/ 0 h 3359"/>
                <a:gd name="T4" fmla="*/ 0 w 2492"/>
                <a:gd name="T5" fmla="*/ 0 h 3359"/>
                <a:gd name="T6" fmla="*/ 28 w 2492"/>
                <a:gd name="T7" fmla="*/ 48 h 3359"/>
                <a:gd name="T8" fmla="*/ 36 w 2492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3359"/>
                  </a:moveTo>
                  <a:cubicBezTo>
                    <a:pt x="1648" y="2808"/>
                    <a:pt x="1139" y="0"/>
                    <a:pt x="5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7" y="546"/>
                    <a:pt x="1254" y="3359"/>
                    <a:pt x="1920" y="3359"/>
                  </a:cubicBezTo>
                  <a:lnTo>
                    <a:pt x="2492" y="3359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 w="6350">
              <a:solidFill>
                <a:schemeClr val="tx1">
                  <a:lumMod val="5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A5479200-F4D1-CC4C-9020-953BBFCC001C}"/>
                </a:ext>
              </a:extLst>
            </p:cNvPr>
            <p:cNvCxnSpPr/>
            <p:nvPr/>
          </p:nvCxnSpPr>
          <p:spPr bwMode="auto">
            <a:xfrm>
              <a:off x="5620137" y="4764184"/>
              <a:ext cx="0" cy="17592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390" name="Freeform 12">
              <a:extLst>
                <a:ext uri="{FF2B5EF4-FFF2-40B4-BE49-F238E27FC236}">
                  <a16:creationId xmlns:a16="http://schemas.microsoft.com/office/drawing/2014/main" id="{852EF7ED-D66E-3D4B-BD77-5D5487CFB6B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443200" y="4699223"/>
              <a:ext cx="230473" cy="277067"/>
            </a:xfrm>
            <a:custGeom>
              <a:avLst/>
              <a:gdLst>
                <a:gd name="T0" fmla="*/ 36 w 2500"/>
                <a:gd name="T1" fmla="*/ 48 h 3359"/>
                <a:gd name="T2" fmla="*/ 8 w 2500"/>
                <a:gd name="T3" fmla="*/ 0 h 3359"/>
                <a:gd name="T4" fmla="*/ 0 w 2500"/>
                <a:gd name="T5" fmla="*/ 0 h 3359"/>
                <a:gd name="T6" fmla="*/ 28 w 2500"/>
                <a:gd name="T7" fmla="*/ 48 h 3359"/>
                <a:gd name="T8" fmla="*/ 36 w 2500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00"/>
                <a:gd name="T16" fmla="*/ 0 h 3359"/>
                <a:gd name="T17" fmla="*/ 2500 w 2500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00" h="3359">
                  <a:moveTo>
                    <a:pt x="2500" y="3359"/>
                  </a:moveTo>
                  <a:cubicBezTo>
                    <a:pt x="1653" y="2808"/>
                    <a:pt x="1143" y="0"/>
                    <a:pt x="5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9" y="546"/>
                    <a:pt x="1258" y="3359"/>
                    <a:pt x="1927" y="3359"/>
                  </a:cubicBezTo>
                  <a:lnTo>
                    <a:pt x="2500" y="3359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 w="6350">
              <a:solidFill>
                <a:schemeClr val="tx1">
                  <a:lumMod val="5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91" name="Freeform 16">
              <a:extLst>
                <a:ext uri="{FF2B5EF4-FFF2-40B4-BE49-F238E27FC236}">
                  <a16:creationId xmlns:a16="http://schemas.microsoft.com/office/drawing/2014/main" id="{44C8AA60-6955-AF47-BECC-7C7731E49FB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285698" y="4699223"/>
              <a:ext cx="229704" cy="277067"/>
            </a:xfrm>
            <a:custGeom>
              <a:avLst/>
              <a:gdLst>
                <a:gd name="T0" fmla="*/ 36 w 2492"/>
                <a:gd name="T1" fmla="*/ 48 h 3359"/>
                <a:gd name="T2" fmla="*/ 8 w 2492"/>
                <a:gd name="T3" fmla="*/ 0 h 3359"/>
                <a:gd name="T4" fmla="*/ 0 w 2492"/>
                <a:gd name="T5" fmla="*/ 0 h 3359"/>
                <a:gd name="T6" fmla="*/ 28 w 2492"/>
                <a:gd name="T7" fmla="*/ 48 h 3359"/>
                <a:gd name="T8" fmla="*/ 36 w 2492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3359"/>
                  </a:moveTo>
                  <a:cubicBezTo>
                    <a:pt x="1648" y="2808"/>
                    <a:pt x="1139" y="0"/>
                    <a:pt x="5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7" y="546"/>
                    <a:pt x="1254" y="3359"/>
                    <a:pt x="1920" y="3359"/>
                  </a:cubicBezTo>
                  <a:lnTo>
                    <a:pt x="2492" y="3359"/>
                  </a:lnTo>
                  <a:close/>
                </a:path>
              </a:pathLst>
            </a:custGeom>
            <a:solidFill>
              <a:schemeClr val="tx1">
                <a:lumMod val="90000"/>
              </a:schemeClr>
            </a:solidFill>
            <a:ln w="6350">
              <a:solidFill>
                <a:schemeClr val="tx1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rgbClr val="FFFFFF"/>
                </a:solidFill>
                <a:latin typeface="Arial"/>
                <a:ea typeface="ＭＳ Ｐゴシック"/>
                <a:cs typeface="Arial"/>
              </a:endParaRPr>
            </a:p>
          </p:txBody>
        </p:sp>
      </p:grpSp>
      <p:cxnSp>
        <p:nvCxnSpPr>
          <p:cNvPr id="392" name="Straight Arrow Connector 391">
            <a:extLst>
              <a:ext uri="{FF2B5EF4-FFF2-40B4-BE49-F238E27FC236}">
                <a16:creationId xmlns:a16="http://schemas.microsoft.com/office/drawing/2014/main" id="{8BA7A616-58DC-AB48-B7A2-968790A8147E}"/>
              </a:ext>
            </a:extLst>
          </p:cNvPr>
          <p:cNvCxnSpPr/>
          <p:nvPr/>
        </p:nvCxnSpPr>
        <p:spPr bwMode="auto">
          <a:xfrm>
            <a:off x="6970583" y="6294825"/>
            <a:ext cx="315458" cy="0"/>
          </a:xfrm>
          <a:prstGeom prst="straightConnector1">
            <a:avLst/>
          </a:prstGeom>
          <a:ln w="19050" cmpd="sng">
            <a:solidFill>
              <a:srgbClr val="FFFFFF"/>
            </a:solidFill>
            <a:headEnd type="none" w="med" len="med"/>
            <a:tailEnd type="triangle" w="med" len="sm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3" name="Down Arrow 392">
            <a:extLst>
              <a:ext uri="{FF2B5EF4-FFF2-40B4-BE49-F238E27FC236}">
                <a16:creationId xmlns:a16="http://schemas.microsoft.com/office/drawing/2014/main" id="{FD54329B-53A0-3647-933B-2137573BA103}"/>
              </a:ext>
            </a:extLst>
          </p:cNvPr>
          <p:cNvSpPr>
            <a:spLocks noChangeAspect="1"/>
          </p:cNvSpPr>
          <p:nvPr/>
        </p:nvSpPr>
        <p:spPr bwMode="auto">
          <a:xfrm>
            <a:off x="7555804" y="5742420"/>
            <a:ext cx="162017" cy="365760"/>
          </a:xfrm>
          <a:prstGeom prst="downArrow">
            <a:avLst/>
          </a:prstGeom>
          <a:solidFill>
            <a:schemeClr val="tx1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8F8F8"/>
              </a:solidFill>
              <a:latin typeface="Arial"/>
              <a:ea typeface="ＭＳ Ｐゴシック" charset="0"/>
              <a:cs typeface="Arial"/>
            </a:endParaRPr>
          </a:p>
        </p:txBody>
      </p:sp>
      <p:grpSp>
        <p:nvGrpSpPr>
          <p:cNvPr id="395" name="Group 394">
            <a:extLst>
              <a:ext uri="{FF2B5EF4-FFF2-40B4-BE49-F238E27FC236}">
                <a16:creationId xmlns:a16="http://schemas.microsoft.com/office/drawing/2014/main" id="{AB71178E-0E92-824C-B7DE-B7ACACEF3326}"/>
              </a:ext>
            </a:extLst>
          </p:cNvPr>
          <p:cNvGrpSpPr/>
          <p:nvPr/>
        </p:nvGrpSpPr>
        <p:grpSpPr>
          <a:xfrm>
            <a:off x="9196941" y="5121072"/>
            <a:ext cx="1261763" cy="332076"/>
            <a:chOff x="1742331" y="4438784"/>
            <a:chExt cx="1000648" cy="349756"/>
          </a:xfrm>
        </p:grpSpPr>
        <p:sp>
          <p:nvSpPr>
            <p:cNvPr id="396" name="Freeform 14">
              <a:extLst>
                <a:ext uri="{FF2B5EF4-FFF2-40B4-BE49-F238E27FC236}">
                  <a16:creationId xmlns:a16="http://schemas.microsoft.com/office/drawing/2014/main" id="{FC37C8D4-B8BF-A749-BE37-EC990C74E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8317" y="4505459"/>
              <a:ext cx="294662" cy="27432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97" name="Freeform 13">
              <a:extLst>
                <a:ext uri="{FF2B5EF4-FFF2-40B4-BE49-F238E27FC236}">
                  <a16:creationId xmlns:a16="http://schemas.microsoft.com/office/drawing/2014/main" id="{50FB8F79-DDCD-2A41-B5B5-3A2AC137314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197178" y="4438784"/>
              <a:ext cx="295651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7" y="2813"/>
                    <a:pt x="1254" y="0"/>
                    <a:pt x="1926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25000"/>
              </a:srgbClr>
            </a:solidFill>
            <a:ln w="6350">
              <a:solidFill>
                <a:srgbClr val="969696">
                  <a:lumMod val="60000"/>
                  <a:lumOff val="4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98" name="Freeform 7">
              <a:extLst>
                <a:ext uri="{FF2B5EF4-FFF2-40B4-BE49-F238E27FC236}">
                  <a16:creationId xmlns:a16="http://schemas.microsoft.com/office/drawing/2014/main" id="{C8AA2C99-496A-234E-B0ED-353C8590C14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98011" y="4438784"/>
              <a:ext cx="295651" cy="347650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75000"/>
              </a:srgbClr>
            </a:solidFill>
            <a:ln w="6350">
              <a:solidFill>
                <a:srgbClr val="969696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399" name="Freeform 11">
              <a:extLst>
                <a:ext uri="{FF2B5EF4-FFF2-40B4-BE49-F238E27FC236}">
                  <a16:creationId xmlns:a16="http://schemas.microsoft.com/office/drawing/2014/main" id="{BE34C8F0-7444-084C-9FE7-863F9D342A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2331" y="4438784"/>
              <a:ext cx="295651" cy="301752"/>
            </a:xfrm>
            <a:custGeom>
              <a:avLst/>
              <a:gdLst>
                <a:gd name="T0" fmla="*/ 36 w 2492"/>
                <a:gd name="T1" fmla="*/ 0 h 3359"/>
                <a:gd name="T2" fmla="*/ 8 w 2492"/>
                <a:gd name="T3" fmla="*/ 48 h 3359"/>
                <a:gd name="T4" fmla="*/ 0 w 2492"/>
                <a:gd name="T5" fmla="*/ 48 h 3359"/>
                <a:gd name="T6" fmla="*/ 28 w 2492"/>
                <a:gd name="T7" fmla="*/ 0 h 3359"/>
                <a:gd name="T8" fmla="*/ 36 w 2492"/>
                <a:gd name="T9" fmla="*/ 0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0"/>
                  </a:moveTo>
                  <a:cubicBezTo>
                    <a:pt x="1653" y="551"/>
                    <a:pt x="1144" y="3359"/>
                    <a:pt x="572" y="3359"/>
                  </a:cubicBezTo>
                  <a:cubicBezTo>
                    <a:pt x="0" y="3359"/>
                    <a:pt x="0" y="3359"/>
                    <a:pt x="0" y="3359"/>
                  </a:cubicBezTo>
                  <a:cubicBezTo>
                    <a:pt x="666" y="2813"/>
                    <a:pt x="1254" y="0"/>
                    <a:pt x="1925" y="0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rgbClr val="F8F8F8">
                <a:lumMod val="25000"/>
              </a:srgbClr>
            </a:solidFill>
            <a:ln w="6350">
              <a:solidFill>
                <a:srgbClr val="969696">
                  <a:lumMod val="60000"/>
                  <a:lumOff val="4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C7FF69E6-4A41-5D46-AF28-305479D60427}"/>
                </a:ext>
              </a:extLst>
            </p:cNvPr>
            <p:cNvCxnSpPr/>
            <p:nvPr/>
          </p:nvCxnSpPr>
          <p:spPr bwMode="auto">
            <a:xfrm>
              <a:off x="1837327" y="4521238"/>
              <a:ext cx="0" cy="166220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E6BCA982-AF48-0544-A162-E16DD20BEA23}"/>
                </a:ext>
              </a:extLst>
            </p:cNvPr>
            <p:cNvCxnSpPr/>
            <p:nvPr/>
          </p:nvCxnSpPr>
          <p:spPr bwMode="auto">
            <a:xfrm>
              <a:off x="1946521" y="4483442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3A4323CA-5AD3-1748-BB34-A73BF78CA99C}"/>
                </a:ext>
              </a:extLst>
            </p:cNvPr>
            <p:cNvCxnSpPr/>
            <p:nvPr/>
          </p:nvCxnSpPr>
          <p:spPr bwMode="auto">
            <a:xfrm>
              <a:off x="2013360" y="4475831"/>
              <a:ext cx="6395" cy="274390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378C54BB-5250-1C4F-B0E7-55D7D09EA5CC}"/>
                </a:ext>
              </a:extLst>
            </p:cNvPr>
            <p:cNvCxnSpPr/>
            <p:nvPr/>
          </p:nvCxnSpPr>
          <p:spPr bwMode="auto">
            <a:xfrm>
              <a:off x="2101877" y="4546854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D686B88C-8DCA-2342-AD3E-C4C77A569D8D}"/>
                </a:ext>
              </a:extLst>
            </p:cNvPr>
            <p:cNvCxnSpPr/>
            <p:nvPr/>
          </p:nvCxnSpPr>
          <p:spPr bwMode="auto">
            <a:xfrm flipH="1">
              <a:off x="2261451" y="4482543"/>
              <a:ext cx="0" cy="229922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8D7EC632-1E39-DF40-971C-C0E1489D81BB}"/>
                </a:ext>
              </a:extLst>
            </p:cNvPr>
            <p:cNvCxnSpPr/>
            <p:nvPr/>
          </p:nvCxnSpPr>
          <p:spPr bwMode="auto">
            <a:xfrm>
              <a:off x="2325741" y="4477004"/>
              <a:ext cx="0" cy="194222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61B1182B-D677-6C4A-BA74-92D295DFF0E6}"/>
                </a:ext>
              </a:extLst>
            </p:cNvPr>
            <p:cNvCxnSpPr/>
            <p:nvPr/>
          </p:nvCxnSpPr>
          <p:spPr bwMode="auto">
            <a:xfrm>
              <a:off x="2399829" y="4476694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8C886050-41CA-2F40-BFDE-BDD99289FA54}"/>
                </a:ext>
              </a:extLst>
            </p:cNvPr>
            <p:cNvCxnSpPr/>
            <p:nvPr/>
          </p:nvCxnSpPr>
          <p:spPr bwMode="auto">
            <a:xfrm>
              <a:off x="2473916" y="4485626"/>
              <a:ext cx="0" cy="286728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028C2054-95B1-D348-A583-71E7059262D2}"/>
                </a:ext>
              </a:extLst>
            </p:cNvPr>
            <p:cNvCxnSpPr/>
            <p:nvPr/>
          </p:nvCxnSpPr>
          <p:spPr bwMode="auto">
            <a:xfrm>
              <a:off x="2548004" y="4511049"/>
              <a:ext cx="0" cy="203366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53B63600-79AD-4746-B0A9-936280F47707}"/>
                </a:ext>
              </a:extLst>
            </p:cNvPr>
            <p:cNvCxnSpPr/>
            <p:nvPr/>
          </p:nvCxnSpPr>
          <p:spPr bwMode="auto">
            <a:xfrm>
              <a:off x="2622092" y="4546894"/>
              <a:ext cx="0" cy="130212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410" name="Freeform 18">
              <a:extLst>
                <a:ext uri="{FF2B5EF4-FFF2-40B4-BE49-F238E27FC236}">
                  <a16:creationId xmlns:a16="http://schemas.microsoft.com/office/drawing/2014/main" id="{435CAB40-2E71-864B-8E3C-E994D0405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0647" y="4438784"/>
              <a:ext cx="294662" cy="256032"/>
            </a:xfrm>
            <a:custGeom>
              <a:avLst/>
              <a:gdLst>
                <a:gd name="T0" fmla="*/ 36 w 2491"/>
                <a:gd name="T1" fmla="*/ 48 h 3359"/>
                <a:gd name="T2" fmla="*/ 8 w 2491"/>
                <a:gd name="T3" fmla="*/ 0 h 3359"/>
                <a:gd name="T4" fmla="*/ 0 w 2491"/>
                <a:gd name="T5" fmla="*/ 0 h 3359"/>
                <a:gd name="T6" fmla="*/ 28 w 2491"/>
                <a:gd name="T7" fmla="*/ 48 h 3359"/>
                <a:gd name="T8" fmla="*/ 36 w 2491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1"/>
                <a:gd name="T16" fmla="*/ 0 h 3359"/>
                <a:gd name="T17" fmla="*/ 2491 w 2491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1" h="3359">
                  <a:moveTo>
                    <a:pt x="2491" y="3359"/>
                  </a:moveTo>
                  <a:cubicBezTo>
                    <a:pt x="1647" y="2808"/>
                    <a:pt x="1138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6" y="546"/>
                    <a:pt x="1254" y="3359"/>
                    <a:pt x="1920" y="3359"/>
                  </a:cubicBezTo>
                  <a:lnTo>
                    <a:pt x="2491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411" name="Freeform 17">
              <a:extLst>
                <a:ext uri="{FF2B5EF4-FFF2-40B4-BE49-F238E27FC236}">
                  <a16:creationId xmlns:a16="http://schemas.microsoft.com/office/drawing/2014/main" id="{1FF9AF12-C851-0F40-9556-E038130496C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216939" y="4438784"/>
              <a:ext cx="296640" cy="347650"/>
            </a:xfrm>
            <a:custGeom>
              <a:avLst/>
              <a:gdLst>
                <a:gd name="T0" fmla="*/ 36 w 2500"/>
                <a:gd name="T1" fmla="*/ 48 h 3359"/>
                <a:gd name="T2" fmla="*/ 8 w 2500"/>
                <a:gd name="T3" fmla="*/ 0 h 3359"/>
                <a:gd name="T4" fmla="*/ 0 w 2500"/>
                <a:gd name="T5" fmla="*/ 0 h 3359"/>
                <a:gd name="T6" fmla="*/ 28 w 2500"/>
                <a:gd name="T7" fmla="*/ 48 h 3359"/>
                <a:gd name="T8" fmla="*/ 36 w 2500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00"/>
                <a:gd name="T16" fmla="*/ 0 h 3359"/>
                <a:gd name="T17" fmla="*/ 2500 w 2500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00" h="3359">
                  <a:moveTo>
                    <a:pt x="2500" y="3359"/>
                  </a:moveTo>
                  <a:cubicBezTo>
                    <a:pt x="1653" y="2808"/>
                    <a:pt x="1143" y="0"/>
                    <a:pt x="5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9" y="546"/>
                    <a:pt x="1258" y="3359"/>
                    <a:pt x="1927" y="3359"/>
                  </a:cubicBezTo>
                  <a:lnTo>
                    <a:pt x="2500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2321AAD9-970B-B34D-8A48-FDC8B722AE3B}"/>
                </a:ext>
              </a:extLst>
            </p:cNvPr>
            <p:cNvCxnSpPr/>
            <p:nvPr/>
          </p:nvCxnSpPr>
          <p:spPr bwMode="auto">
            <a:xfrm>
              <a:off x="2193535" y="4520294"/>
              <a:ext cx="0" cy="220745"/>
            </a:xfrm>
            <a:prstGeom prst="line">
              <a:avLst/>
            </a:prstGeom>
            <a:solidFill>
              <a:srgbClr val="FD8F2B"/>
            </a:solidFill>
            <a:ln w="9525" cap="flat" cmpd="sng" algn="ctr">
              <a:solidFill>
                <a:srgbClr val="F8F8F8">
                  <a:lumMod val="1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413" name="Freeform 12">
              <a:extLst>
                <a:ext uri="{FF2B5EF4-FFF2-40B4-BE49-F238E27FC236}">
                  <a16:creationId xmlns:a16="http://schemas.microsoft.com/office/drawing/2014/main" id="{FE178307-0890-544A-A79D-664BF9BD170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65800" y="4438784"/>
              <a:ext cx="296640" cy="347650"/>
            </a:xfrm>
            <a:custGeom>
              <a:avLst/>
              <a:gdLst>
                <a:gd name="T0" fmla="*/ 36 w 2500"/>
                <a:gd name="T1" fmla="*/ 48 h 3359"/>
                <a:gd name="T2" fmla="*/ 8 w 2500"/>
                <a:gd name="T3" fmla="*/ 0 h 3359"/>
                <a:gd name="T4" fmla="*/ 0 w 2500"/>
                <a:gd name="T5" fmla="*/ 0 h 3359"/>
                <a:gd name="T6" fmla="*/ 28 w 2500"/>
                <a:gd name="T7" fmla="*/ 48 h 3359"/>
                <a:gd name="T8" fmla="*/ 36 w 2500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00"/>
                <a:gd name="T16" fmla="*/ 0 h 3359"/>
                <a:gd name="T17" fmla="*/ 2500 w 2500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00" h="3359">
                  <a:moveTo>
                    <a:pt x="2500" y="3359"/>
                  </a:moveTo>
                  <a:cubicBezTo>
                    <a:pt x="1653" y="2808"/>
                    <a:pt x="1143" y="0"/>
                    <a:pt x="56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9" y="546"/>
                    <a:pt x="1258" y="3359"/>
                    <a:pt x="1927" y="3359"/>
                  </a:cubicBezTo>
                  <a:lnTo>
                    <a:pt x="2500" y="3359"/>
                  </a:lnTo>
                  <a:close/>
                </a:path>
              </a:pathLst>
            </a:custGeom>
            <a:solidFill>
              <a:srgbClr val="F8F8F8">
                <a:lumMod val="50000"/>
              </a:srgbClr>
            </a:solidFill>
            <a:ln w="6350">
              <a:solidFill>
                <a:srgbClr val="F8F8F8">
                  <a:lumMod val="50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414" name="Freeform 16">
              <a:extLst>
                <a:ext uri="{FF2B5EF4-FFF2-40B4-BE49-F238E27FC236}">
                  <a16:creationId xmlns:a16="http://schemas.microsoft.com/office/drawing/2014/main" id="{DBF8FA65-C88C-7D43-B01B-C17F56904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080" y="4495934"/>
              <a:ext cx="295651" cy="292606"/>
            </a:xfrm>
            <a:custGeom>
              <a:avLst/>
              <a:gdLst>
                <a:gd name="T0" fmla="*/ 36 w 2492"/>
                <a:gd name="T1" fmla="*/ 48 h 3359"/>
                <a:gd name="T2" fmla="*/ 8 w 2492"/>
                <a:gd name="T3" fmla="*/ 0 h 3359"/>
                <a:gd name="T4" fmla="*/ 0 w 2492"/>
                <a:gd name="T5" fmla="*/ 0 h 3359"/>
                <a:gd name="T6" fmla="*/ 28 w 2492"/>
                <a:gd name="T7" fmla="*/ 48 h 3359"/>
                <a:gd name="T8" fmla="*/ 36 w 2492"/>
                <a:gd name="T9" fmla="*/ 48 h 33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2"/>
                <a:gd name="T16" fmla="*/ 0 h 3359"/>
                <a:gd name="T17" fmla="*/ 2492 w 2492"/>
                <a:gd name="T18" fmla="*/ 3359 h 33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2" h="3359">
                  <a:moveTo>
                    <a:pt x="2492" y="3359"/>
                  </a:moveTo>
                  <a:cubicBezTo>
                    <a:pt x="1648" y="2808"/>
                    <a:pt x="1139" y="0"/>
                    <a:pt x="5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67" y="546"/>
                    <a:pt x="1254" y="3359"/>
                    <a:pt x="1920" y="3359"/>
                  </a:cubicBezTo>
                  <a:lnTo>
                    <a:pt x="2492" y="3359"/>
                  </a:lnTo>
                  <a:close/>
                </a:path>
              </a:pathLst>
            </a:custGeom>
            <a:solidFill>
              <a:srgbClr val="F8F8F8">
                <a:lumMod val="90000"/>
              </a:srgbClr>
            </a:solidFill>
            <a:ln w="6350">
              <a:solidFill>
                <a:srgbClr val="F8F8F8">
                  <a:lumMod val="75000"/>
                </a:srgb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sp>
        <p:nvSpPr>
          <p:cNvPr id="415" name="Rectangle 10">
            <a:extLst>
              <a:ext uri="{FF2B5EF4-FFF2-40B4-BE49-F238E27FC236}">
                <a16:creationId xmlns:a16="http://schemas.microsoft.com/office/drawing/2014/main" id="{0B8F0201-0067-134B-A773-26C9B44226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1711" y="5427176"/>
            <a:ext cx="137354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</a:pPr>
            <a:r>
              <a:rPr lang="en-US" sz="1200" dirty="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rPr>
              <a:t>Telomere Attrition</a:t>
            </a:r>
            <a:endParaRPr lang="el-GR" sz="1200" dirty="0">
              <a:solidFill>
                <a:schemeClr val="bg1"/>
              </a:solidFill>
              <a:latin typeface="Arial"/>
              <a:ea typeface="ＭＳ Ｐゴシック" charset="0"/>
              <a:cs typeface="Arial"/>
            </a:endParaRPr>
          </a:p>
        </p:txBody>
      </p:sp>
      <p:grpSp>
        <p:nvGrpSpPr>
          <p:cNvPr id="416" name="Group 415">
            <a:extLst>
              <a:ext uri="{FF2B5EF4-FFF2-40B4-BE49-F238E27FC236}">
                <a16:creationId xmlns:a16="http://schemas.microsoft.com/office/drawing/2014/main" id="{2A58D01F-D70D-134C-828B-79BD6D69D710}"/>
              </a:ext>
            </a:extLst>
          </p:cNvPr>
          <p:cNvGrpSpPr/>
          <p:nvPr/>
        </p:nvGrpSpPr>
        <p:grpSpPr>
          <a:xfrm>
            <a:off x="9523006" y="1585557"/>
            <a:ext cx="478201" cy="837894"/>
            <a:chOff x="6946957" y="1451603"/>
            <a:chExt cx="379240" cy="882504"/>
          </a:xfrm>
        </p:grpSpPr>
        <p:grpSp>
          <p:nvGrpSpPr>
            <p:cNvPr id="417" name="Group 12">
              <a:extLst>
                <a:ext uri="{FF2B5EF4-FFF2-40B4-BE49-F238E27FC236}">
                  <a16:creationId xmlns:a16="http://schemas.microsoft.com/office/drawing/2014/main" id="{71ACBDB7-B4C1-9542-8D98-035BCC9628E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6200000">
              <a:off x="6973899" y="1994933"/>
              <a:ext cx="312232" cy="366116"/>
              <a:chOff x="3486" y="1868"/>
              <a:chExt cx="200" cy="262"/>
            </a:xfrm>
            <a:solidFill>
              <a:srgbClr val="FD8F2B">
                <a:lumMod val="60000"/>
                <a:lumOff val="40000"/>
              </a:srgbClr>
            </a:solidFill>
          </p:grpSpPr>
          <p:sp>
            <p:nvSpPr>
              <p:cNvPr id="449" name="Oval 13">
                <a:extLst>
                  <a:ext uri="{FF2B5EF4-FFF2-40B4-BE49-F238E27FC236}">
                    <a16:creationId xmlns:a16="http://schemas.microsoft.com/office/drawing/2014/main" id="{8DBBDC03-69E4-3244-9540-5C6F7CA64E84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82" y="1911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50" name="Oval 14">
                <a:extLst>
                  <a:ext uri="{FF2B5EF4-FFF2-40B4-BE49-F238E27FC236}">
                    <a16:creationId xmlns:a16="http://schemas.microsoft.com/office/drawing/2014/main" id="{7BC9D736-31A6-6045-883F-B9E095EA323B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49" y="1868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51" name="Oval 15">
                <a:extLst>
                  <a:ext uri="{FF2B5EF4-FFF2-40B4-BE49-F238E27FC236}">
                    <a16:creationId xmlns:a16="http://schemas.microsoft.com/office/drawing/2014/main" id="{062B2AAE-028B-E24A-99C5-CECECA98F6C1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03" y="1894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52" name="Oval 16">
                <a:extLst>
                  <a:ext uri="{FF2B5EF4-FFF2-40B4-BE49-F238E27FC236}">
                    <a16:creationId xmlns:a16="http://schemas.microsoft.com/office/drawing/2014/main" id="{21FF5BC6-0DA4-3B40-A7B5-379B3EF317C9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81" y="1983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53" name="Oval 17">
                <a:extLst>
                  <a:ext uri="{FF2B5EF4-FFF2-40B4-BE49-F238E27FC236}">
                    <a16:creationId xmlns:a16="http://schemas.microsoft.com/office/drawing/2014/main" id="{2E6ABD71-DF85-1843-9CBC-3D216BBBC55C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49" y="2026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54" name="Oval 18">
                <a:extLst>
                  <a:ext uri="{FF2B5EF4-FFF2-40B4-BE49-F238E27FC236}">
                    <a16:creationId xmlns:a16="http://schemas.microsoft.com/office/drawing/2014/main" id="{D8AD623B-E0E2-4C46-9C55-E6C853B0A705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07" y="1992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55" name="Oval 19">
                <a:extLst>
                  <a:ext uri="{FF2B5EF4-FFF2-40B4-BE49-F238E27FC236}">
                    <a16:creationId xmlns:a16="http://schemas.microsoft.com/office/drawing/2014/main" id="{E8F66142-06F3-A94E-A749-95A671E3AB06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486" y="1946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</p:grpSp>
        <p:grpSp>
          <p:nvGrpSpPr>
            <p:cNvPr id="418" name="Group 20">
              <a:extLst>
                <a:ext uri="{FF2B5EF4-FFF2-40B4-BE49-F238E27FC236}">
                  <a16:creationId xmlns:a16="http://schemas.microsoft.com/office/drawing/2014/main" id="{ADF1490D-D20E-ED46-B0E0-BA3CCCBE835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6200000">
              <a:off x="6973899" y="1896580"/>
              <a:ext cx="312232" cy="366116"/>
              <a:chOff x="3486" y="1868"/>
              <a:chExt cx="200" cy="262"/>
            </a:xfrm>
            <a:solidFill>
              <a:srgbClr val="FD8F2B">
                <a:lumMod val="60000"/>
                <a:lumOff val="40000"/>
              </a:srgbClr>
            </a:solidFill>
          </p:grpSpPr>
          <p:sp>
            <p:nvSpPr>
              <p:cNvPr id="442" name="Oval 21">
                <a:extLst>
                  <a:ext uri="{FF2B5EF4-FFF2-40B4-BE49-F238E27FC236}">
                    <a16:creationId xmlns:a16="http://schemas.microsoft.com/office/drawing/2014/main" id="{E9AD92BC-B3B3-EA46-B3F8-471DB23AABAB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82" y="1911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43" name="Oval 22">
                <a:extLst>
                  <a:ext uri="{FF2B5EF4-FFF2-40B4-BE49-F238E27FC236}">
                    <a16:creationId xmlns:a16="http://schemas.microsoft.com/office/drawing/2014/main" id="{E93A4D25-CBD7-1F49-B862-BD4F018AF0F6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49" y="1868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44" name="Oval 23">
                <a:extLst>
                  <a:ext uri="{FF2B5EF4-FFF2-40B4-BE49-F238E27FC236}">
                    <a16:creationId xmlns:a16="http://schemas.microsoft.com/office/drawing/2014/main" id="{3A52661D-2C43-6B46-8D26-A97AD177A17C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03" y="1894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45" name="Oval 24">
                <a:extLst>
                  <a:ext uri="{FF2B5EF4-FFF2-40B4-BE49-F238E27FC236}">
                    <a16:creationId xmlns:a16="http://schemas.microsoft.com/office/drawing/2014/main" id="{8B48E0E3-7680-C74D-B9CA-5C6160E295F1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81" y="1983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46" name="Oval 25">
                <a:extLst>
                  <a:ext uri="{FF2B5EF4-FFF2-40B4-BE49-F238E27FC236}">
                    <a16:creationId xmlns:a16="http://schemas.microsoft.com/office/drawing/2014/main" id="{B06DF0AD-403E-F74C-99B4-1CC7580CD929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49" y="2026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47" name="Oval 26">
                <a:extLst>
                  <a:ext uri="{FF2B5EF4-FFF2-40B4-BE49-F238E27FC236}">
                    <a16:creationId xmlns:a16="http://schemas.microsoft.com/office/drawing/2014/main" id="{4574AC8C-1137-B64C-AD95-34D1410EC116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07" y="1992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48" name="Oval 27">
                <a:extLst>
                  <a:ext uri="{FF2B5EF4-FFF2-40B4-BE49-F238E27FC236}">
                    <a16:creationId xmlns:a16="http://schemas.microsoft.com/office/drawing/2014/main" id="{A33F8D01-72EA-BE47-B1B9-A1F79C74F88B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486" y="1946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</p:grpSp>
        <p:grpSp>
          <p:nvGrpSpPr>
            <p:cNvPr id="419" name="Group 28">
              <a:extLst>
                <a:ext uri="{FF2B5EF4-FFF2-40B4-BE49-F238E27FC236}">
                  <a16:creationId xmlns:a16="http://schemas.microsoft.com/office/drawing/2014/main" id="{4806A850-C378-C144-A60A-C1A26D584D9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6200000">
              <a:off x="6973899" y="1806033"/>
              <a:ext cx="312232" cy="366116"/>
              <a:chOff x="3486" y="1868"/>
              <a:chExt cx="200" cy="262"/>
            </a:xfrm>
            <a:solidFill>
              <a:srgbClr val="FD8F2B">
                <a:lumMod val="60000"/>
                <a:lumOff val="40000"/>
              </a:srgbClr>
            </a:solidFill>
          </p:grpSpPr>
          <p:sp>
            <p:nvSpPr>
              <p:cNvPr id="435" name="Oval 29">
                <a:extLst>
                  <a:ext uri="{FF2B5EF4-FFF2-40B4-BE49-F238E27FC236}">
                    <a16:creationId xmlns:a16="http://schemas.microsoft.com/office/drawing/2014/main" id="{73A5A732-7BC7-0E4E-AF4C-FD03CD317202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82" y="1911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36" name="Oval 30">
                <a:extLst>
                  <a:ext uri="{FF2B5EF4-FFF2-40B4-BE49-F238E27FC236}">
                    <a16:creationId xmlns:a16="http://schemas.microsoft.com/office/drawing/2014/main" id="{E74CA970-9D2F-7A4F-AEF2-F4BC13BFA674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49" y="1868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37" name="Oval 31">
                <a:extLst>
                  <a:ext uri="{FF2B5EF4-FFF2-40B4-BE49-F238E27FC236}">
                    <a16:creationId xmlns:a16="http://schemas.microsoft.com/office/drawing/2014/main" id="{7D29F59E-029F-B445-B5A4-A2595EA87817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03" y="1894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38" name="Oval 32">
                <a:extLst>
                  <a:ext uri="{FF2B5EF4-FFF2-40B4-BE49-F238E27FC236}">
                    <a16:creationId xmlns:a16="http://schemas.microsoft.com/office/drawing/2014/main" id="{1FA9AF2C-68ED-CF49-9AD7-412F3AE45149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81" y="1983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39" name="Oval 33">
                <a:extLst>
                  <a:ext uri="{FF2B5EF4-FFF2-40B4-BE49-F238E27FC236}">
                    <a16:creationId xmlns:a16="http://schemas.microsoft.com/office/drawing/2014/main" id="{A5D5981B-8983-4742-ACA3-A0B25DD76A44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49" y="2026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40" name="Oval 34">
                <a:extLst>
                  <a:ext uri="{FF2B5EF4-FFF2-40B4-BE49-F238E27FC236}">
                    <a16:creationId xmlns:a16="http://schemas.microsoft.com/office/drawing/2014/main" id="{85C808C4-5424-2B4C-92C8-90D2E13D9828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507" y="1992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41" name="Oval 35">
                <a:extLst>
                  <a:ext uri="{FF2B5EF4-FFF2-40B4-BE49-F238E27FC236}">
                    <a16:creationId xmlns:a16="http://schemas.microsoft.com/office/drawing/2014/main" id="{B359477C-CFD0-2145-B85A-E522E245DFE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 rot="5400000">
                <a:off x="3486" y="1946"/>
                <a:ext cx="104" cy="104"/>
              </a:xfrm>
              <a:prstGeom prst="ellipse">
                <a:avLst/>
              </a:prstGeom>
              <a:grpFill/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</p:grp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99FAF71-947A-1944-A5FE-EDFA267EEFD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84910" y="1775003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6822DFFA-7DFE-3549-9164-D2F95CA1CD47}"/>
                </a:ext>
              </a:extLst>
            </p:cNvPr>
            <p:cNvGrpSpPr/>
            <p:nvPr/>
          </p:nvGrpSpPr>
          <p:grpSpPr>
            <a:xfrm>
              <a:off x="6960081" y="1679191"/>
              <a:ext cx="366116" cy="349144"/>
              <a:chOff x="7287958" y="2611947"/>
              <a:chExt cx="366116" cy="349144"/>
            </a:xfrm>
          </p:grpSpPr>
          <p:sp>
            <p:nvSpPr>
              <p:cNvPr id="427" name="Oval 37">
                <a:extLst>
                  <a:ext uri="{FF2B5EF4-FFF2-40B4-BE49-F238E27FC236}">
                    <a16:creationId xmlns:a16="http://schemas.microsoft.com/office/drawing/2014/main" id="{C47BF55E-104F-F24C-A86C-F80757C358D7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7397902" y="2611947"/>
                <a:ext cx="145328" cy="162361"/>
              </a:xfrm>
              <a:prstGeom prst="ellipse">
                <a:avLst/>
              </a:prstGeom>
              <a:solidFill>
                <a:srgbClr val="FD8F2B">
                  <a:lumMod val="60000"/>
                  <a:lumOff val="40000"/>
                </a:srgbClr>
              </a:solidFill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28" name="Oval 37">
                <a:extLst>
                  <a:ext uri="{FF2B5EF4-FFF2-40B4-BE49-F238E27FC236}">
                    <a16:creationId xmlns:a16="http://schemas.microsoft.com/office/drawing/2014/main" id="{8281E3CB-A2E5-CF42-A2ED-8FCA04F742E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7316494" y="2648859"/>
                <a:ext cx="145328" cy="162361"/>
              </a:xfrm>
              <a:prstGeom prst="ellipse">
                <a:avLst/>
              </a:prstGeom>
              <a:solidFill>
                <a:srgbClr val="FD8F2B">
                  <a:lumMod val="60000"/>
                  <a:lumOff val="40000"/>
                </a:srgbClr>
              </a:solidFill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29" name="Oval 38">
                <a:extLst>
                  <a:ext uri="{FF2B5EF4-FFF2-40B4-BE49-F238E27FC236}">
                    <a16:creationId xmlns:a16="http://schemas.microsoft.com/office/drawing/2014/main" id="{B3FD74C0-CB90-3D42-A7F2-7EAF613FDE2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7287958" y="2700377"/>
                <a:ext cx="145328" cy="162361"/>
              </a:xfrm>
              <a:prstGeom prst="ellipse">
                <a:avLst/>
              </a:prstGeom>
              <a:solidFill>
                <a:srgbClr val="FD8F2B">
                  <a:lumMod val="60000"/>
                  <a:lumOff val="40000"/>
                </a:srgbClr>
              </a:solidFill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30" name="Oval 39">
                <a:extLst>
                  <a:ext uri="{FF2B5EF4-FFF2-40B4-BE49-F238E27FC236}">
                    <a16:creationId xmlns:a16="http://schemas.microsoft.com/office/drawing/2014/main" id="{E589BE2D-726C-204F-A462-FFF1600B98FF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7324290" y="2772191"/>
                <a:ext cx="145328" cy="162361"/>
              </a:xfrm>
              <a:prstGeom prst="ellipse">
                <a:avLst/>
              </a:prstGeom>
              <a:solidFill>
                <a:srgbClr val="FD8F2B">
                  <a:lumMod val="60000"/>
                  <a:lumOff val="40000"/>
                </a:srgbClr>
              </a:solidFill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31" name="Oval 40">
                <a:extLst>
                  <a:ext uri="{FF2B5EF4-FFF2-40B4-BE49-F238E27FC236}">
                    <a16:creationId xmlns:a16="http://schemas.microsoft.com/office/drawing/2014/main" id="{5DA56F5B-83C1-DD45-B81E-D8D300D655E1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7488098" y="2650420"/>
                <a:ext cx="145328" cy="162361"/>
              </a:xfrm>
              <a:prstGeom prst="ellipse">
                <a:avLst/>
              </a:prstGeom>
              <a:solidFill>
                <a:srgbClr val="FD8F2B">
                  <a:lumMod val="60000"/>
                  <a:lumOff val="40000"/>
                </a:srgbClr>
              </a:solidFill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32" name="Oval 41">
                <a:extLst>
                  <a:ext uri="{FF2B5EF4-FFF2-40B4-BE49-F238E27FC236}">
                    <a16:creationId xmlns:a16="http://schemas.microsoft.com/office/drawing/2014/main" id="{90DD1B86-87E3-B44A-B6EB-7B7F7DFCBAD2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7508746" y="2700377"/>
                <a:ext cx="145328" cy="162361"/>
              </a:xfrm>
              <a:prstGeom prst="ellipse">
                <a:avLst/>
              </a:prstGeom>
              <a:solidFill>
                <a:srgbClr val="FD8F2B">
                  <a:lumMod val="60000"/>
                  <a:lumOff val="40000"/>
                </a:srgbClr>
              </a:solidFill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33" name="Oval 42">
                <a:extLst>
                  <a:ext uri="{FF2B5EF4-FFF2-40B4-BE49-F238E27FC236}">
                    <a16:creationId xmlns:a16="http://schemas.microsoft.com/office/drawing/2014/main" id="{B6D0D81D-20C5-774C-846A-871361BA0E28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7461234" y="2765946"/>
                <a:ext cx="145328" cy="162361"/>
              </a:xfrm>
              <a:prstGeom prst="ellipse">
                <a:avLst/>
              </a:prstGeom>
              <a:solidFill>
                <a:srgbClr val="FD8F2B">
                  <a:lumMod val="60000"/>
                  <a:lumOff val="40000"/>
                </a:srgbClr>
              </a:solidFill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  <p:sp>
            <p:nvSpPr>
              <p:cNvPr id="434" name="Oval 43">
                <a:extLst>
                  <a:ext uri="{FF2B5EF4-FFF2-40B4-BE49-F238E27FC236}">
                    <a16:creationId xmlns:a16="http://schemas.microsoft.com/office/drawing/2014/main" id="{AEC5BF27-22C2-4A42-BF98-F90272BAC430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7396954" y="2798730"/>
                <a:ext cx="145328" cy="162361"/>
              </a:xfrm>
              <a:prstGeom prst="ellipse">
                <a:avLst/>
              </a:prstGeom>
              <a:solidFill>
                <a:srgbClr val="FD8F2B">
                  <a:lumMod val="60000"/>
                  <a:lumOff val="40000"/>
                </a:srgbClr>
              </a:solidFill>
              <a:ln w="19050" cmpd="sng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endParaRPr>
              </a:p>
            </p:txBody>
          </p:sp>
        </p:grp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E15A0545-F0E5-2040-B1F2-36F6E200133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77226" y="1605110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3300EE3F-9EC8-8141-BB5E-018E9BE012D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41380" y="1535843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305A5E0F-19F7-B141-A77A-C3C3C45453F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972336" y="1666488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B358893F-2D13-A949-8B9C-DBCD6F2F9E3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62228" y="1451603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AE35ECB0-B419-634E-A943-DA1B29D6572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00874" y="1733846"/>
              <a:ext cx="121920" cy="138533"/>
            </a:xfrm>
            <a:prstGeom prst="ellipse">
              <a:avLst/>
            </a:prstGeom>
            <a:solidFill>
              <a:srgbClr val="FFFF91">
                <a:lumMod val="40000"/>
                <a:lumOff val="60000"/>
              </a:srgbClr>
            </a:solidFill>
            <a:ln w="19050" cap="flat" cmpd="sng" algn="ctr">
              <a:solidFill>
                <a:srgbClr val="F8F8F8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sp>
        <p:nvSpPr>
          <p:cNvPr id="456" name="AutoShape 70">
            <a:extLst>
              <a:ext uri="{FF2B5EF4-FFF2-40B4-BE49-F238E27FC236}">
                <a16:creationId xmlns:a16="http://schemas.microsoft.com/office/drawing/2014/main" id="{40A24B71-6684-9D43-9ECE-6DE6A19D3C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856" y="2724011"/>
            <a:ext cx="608532" cy="211317"/>
          </a:xfrm>
          <a:prstGeom prst="roundRect">
            <a:avLst>
              <a:gd name="adj" fmla="val 16667"/>
            </a:avLst>
          </a:prstGeom>
          <a:solidFill>
            <a:srgbClr val="FFFF91">
              <a:lumMod val="40000"/>
              <a:lumOff val="60000"/>
            </a:srgbClr>
          </a:solidFill>
          <a:ln w="19050" cap="flat" cmpd="sng" algn="ctr">
            <a:solidFill>
              <a:srgbClr val="F8F8F8"/>
            </a:solidFill>
            <a:prstDash val="solid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bIns="9144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252C8">
                    <a:lumMod val="7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p53</a:t>
            </a:r>
            <a:endParaRPr kumimoji="0" lang="en-US" sz="1200" b="0" i="0" u="none" strike="noStrike" kern="0" cap="none" spc="0" normalizeH="0" baseline="-25000" noProof="0" dirty="0">
              <a:ln>
                <a:noFill/>
              </a:ln>
              <a:solidFill>
                <a:srgbClr val="0252C8">
                  <a:lumMod val="75000"/>
                </a:srgbClr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457" name="AutoShape 70">
            <a:extLst>
              <a:ext uri="{FF2B5EF4-FFF2-40B4-BE49-F238E27FC236}">
                <a16:creationId xmlns:a16="http://schemas.microsoft.com/office/drawing/2014/main" id="{CE533BF3-F807-864D-B576-768538D81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9386" y="1853334"/>
            <a:ext cx="688262" cy="21616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00BE8C">
                  <a:tint val="100000"/>
                  <a:shade val="100000"/>
                  <a:satMod val="130000"/>
                </a:srgbClr>
              </a:gs>
              <a:gs pos="100000">
                <a:srgbClr val="00BE8C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19050" cmpd="sng"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wrap="none" anchor="ctr" anchorCtr="1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EC6AC">
                    <a:lumMod val="2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MDM2</a:t>
            </a:r>
          </a:p>
        </p:txBody>
      </p:sp>
      <p:sp>
        <p:nvSpPr>
          <p:cNvPr id="458" name="Freeform 46">
            <a:extLst>
              <a:ext uri="{FF2B5EF4-FFF2-40B4-BE49-F238E27FC236}">
                <a16:creationId xmlns:a16="http://schemas.microsoft.com/office/drawing/2014/main" id="{673854C1-229F-4640-A657-99C7C34338A6}"/>
              </a:ext>
            </a:extLst>
          </p:cNvPr>
          <p:cNvSpPr>
            <a:spLocks/>
          </p:cNvSpPr>
          <p:nvPr/>
        </p:nvSpPr>
        <p:spPr bwMode="auto">
          <a:xfrm rot="4514532" flipH="1" flipV="1">
            <a:off x="8883857" y="1998249"/>
            <a:ext cx="585834" cy="701151"/>
          </a:xfrm>
          <a:custGeom>
            <a:avLst/>
            <a:gdLst>
              <a:gd name="T0" fmla="*/ 294 w 294"/>
              <a:gd name="T1" fmla="*/ 25 h 679"/>
              <a:gd name="T2" fmla="*/ 54 w 294"/>
              <a:gd name="T3" fmla="*/ 109 h 679"/>
              <a:gd name="T4" fmla="*/ 0 w 294"/>
              <a:gd name="T5" fmla="*/ 679 h 679"/>
              <a:gd name="connsiteX0" fmla="*/ 13522 w 13522"/>
              <a:gd name="connsiteY0" fmla="*/ 0 h 9632"/>
              <a:gd name="connsiteX1" fmla="*/ 328 w 13522"/>
              <a:gd name="connsiteY1" fmla="*/ 3818 h 9632"/>
              <a:gd name="connsiteX2" fmla="*/ 3522 w 13522"/>
              <a:gd name="connsiteY2" fmla="*/ 9632 h 9632"/>
              <a:gd name="connsiteX0" fmla="*/ 10304 w 10304"/>
              <a:gd name="connsiteY0" fmla="*/ 0 h 10000"/>
              <a:gd name="connsiteX1" fmla="*/ 547 w 10304"/>
              <a:gd name="connsiteY1" fmla="*/ 3964 h 10000"/>
              <a:gd name="connsiteX2" fmla="*/ 1169 w 10304"/>
              <a:gd name="connsiteY2" fmla="*/ 8628 h 10000"/>
              <a:gd name="connsiteX3" fmla="*/ 2909 w 10304"/>
              <a:gd name="connsiteY3" fmla="*/ 10000 h 10000"/>
              <a:gd name="connsiteX0" fmla="*/ 10304 w 10304"/>
              <a:gd name="connsiteY0" fmla="*/ 0 h 11253"/>
              <a:gd name="connsiteX1" fmla="*/ 547 w 10304"/>
              <a:gd name="connsiteY1" fmla="*/ 3964 h 11253"/>
              <a:gd name="connsiteX2" fmla="*/ 1169 w 10304"/>
              <a:gd name="connsiteY2" fmla="*/ 8628 h 11253"/>
              <a:gd name="connsiteX3" fmla="*/ 2675 w 10304"/>
              <a:gd name="connsiteY3" fmla="*/ 11253 h 11253"/>
              <a:gd name="connsiteX0" fmla="*/ 10633 w 10633"/>
              <a:gd name="connsiteY0" fmla="*/ 0 h 11253"/>
              <a:gd name="connsiteX1" fmla="*/ 876 w 10633"/>
              <a:gd name="connsiteY1" fmla="*/ 3964 h 11253"/>
              <a:gd name="connsiteX2" fmla="*/ 454 w 10633"/>
              <a:gd name="connsiteY2" fmla="*/ 6530 h 11253"/>
              <a:gd name="connsiteX3" fmla="*/ 3004 w 10633"/>
              <a:gd name="connsiteY3" fmla="*/ 11253 h 11253"/>
              <a:gd name="connsiteX0" fmla="*/ 10680 w 10680"/>
              <a:gd name="connsiteY0" fmla="*/ 0 h 11253"/>
              <a:gd name="connsiteX1" fmla="*/ 923 w 10680"/>
              <a:gd name="connsiteY1" fmla="*/ 3964 h 11253"/>
              <a:gd name="connsiteX2" fmla="*/ 405 w 10680"/>
              <a:gd name="connsiteY2" fmla="*/ 6915 h 11253"/>
              <a:gd name="connsiteX3" fmla="*/ 3051 w 10680"/>
              <a:gd name="connsiteY3" fmla="*/ 11253 h 11253"/>
              <a:gd name="connsiteX0" fmla="*/ 10841 w 10841"/>
              <a:gd name="connsiteY0" fmla="*/ 0 h 11253"/>
              <a:gd name="connsiteX1" fmla="*/ 789 w 10841"/>
              <a:gd name="connsiteY1" fmla="*/ 1188 h 11253"/>
              <a:gd name="connsiteX2" fmla="*/ 566 w 10841"/>
              <a:gd name="connsiteY2" fmla="*/ 6915 h 11253"/>
              <a:gd name="connsiteX3" fmla="*/ 3212 w 10841"/>
              <a:gd name="connsiteY3" fmla="*/ 11253 h 11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41" h="11253">
                <a:moveTo>
                  <a:pt x="10841" y="0"/>
                </a:moveTo>
                <a:cubicBezTo>
                  <a:pt x="9834" y="214"/>
                  <a:pt x="2021" y="-478"/>
                  <a:pt x="789" y="1188"/>
                </a:cubicBezTo>
                <a:cubicBezTo>
                  <a:pt x="-588" y="2460"/>
                  <a:pt x="172" y="5909"/>
                  <a:pt x="566" y="6915"/>
                </a:cubicBezTo>
                <a:cubicBezTo>
                  <a:pt x="960" y="7921"/>
                  <a:pt x="3068" y="10859"/>
                  <a:pt x="3212" y="11253"/>
                </a:cubicBez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cxnSp>
        <p:nvCxnSpPr>
          <p:cNvPr id="459" name="Straight Connector 458">
            <a:extLst>
              <a:ext uri="{FF2B5EF4-FFF2-40B4-BE49-F238E27FC236}">
                <a16:creationId xmlns:a16="http://schemas.microsoft.com/office/drawing/2014/main" id="{F2D8D7A8-2919-ED43-9A65-369F87424EE0}"/>
              </a:ext>
            </a:extLst>
          </p:cNvPr>
          <p:cNvCxnSpPr/>
          <p:nvPr/>
        </p:nvCxnSpPr>
        <p:spPr bwMode="auto">
          <a:xfrm rot="15349473" flipH="1" flipV="1">
            <a:off x="8070324" y="1672430"/>
            <a:ext cx="289537" cy="0"/>
          </a:xfrm>
          <a:prstGeom prst="line">
            <a:avLst/>
          </a:prstGeom>
          <a:solidFill>
            <a:srgbClr val="FD8F2B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60" name="Straight Connector 459">
            <a:extLst>
              <a:ext uri="{FF2B5EF4-FFF2-40B4-BE49-F238E27FC236}">
                <a16:creationId xmlns:a16="http://schemas.microsoft.com/office/drawing/2014/main" id="{A67FE304-A2C9-2340-B8E1-243B22DCD490}"/>
              </a:ext>
            </a:extLst>
          </p:cNvPr>
          <p:cNvCxnSpPr/>
          <p:nvPr/>
        </p:nvCxnSpPr>
        <p:spPr bwMode="auto">
          <a:xfrm rot="15349473" flipV="1">
            <a:off x="8266256" y="1732579"/>
            <a:ext cx="0" cy="171055"/>
          </a:xfrm>
          <a:prstGeom prst="line">
            <a:avLst/>
          </a:prstGeom>
          <a:solidFill>
            <a:srgbClr val="FD8F2B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61" name="AutoShape 70">
            <a:extLst>
              <a:ext uri="{FF2B5EF4-FFF2-40B4-BE49-F238E27FC236}">
                <a16:creationId xmlns:a16="http://schemas.microsoft.com/office/drawing/2014/main" id="{6787FBF3-2771-3747-A3FA-03915E5E6D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15454" y="1288049"/>
            <a:ext cx="568420" cy="211317"/>
          </a:xfrm>
          <a:prstGeom prst="roundRect">
            <a:avLst>
              <a:gd name="adj" fmla="val 16667"/>
            </a:avLst>
          </a:prstGeom>
          <a:solidFill>
            <a:srgbClr val="D4D4D4"/>
          </a:solidFill>
          <a:ln w="25400" cap="flat" cmpd="sng" algn="ctr">
            <a:noFill/>
            <a:prstDash val="solid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none" bIns="9144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252C8">
                    <a:lumMod val="7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ARF</a:t>
            </a:r>
            <a:endParaRPr kumimoji="0" lang="en-US" sz="1200" b="0" i="0" u="none" strike="noStrike" kern="0" cap="none" spc="0" normalizeH="0" baseline="-25000" noProof="0" dirty="0">
              <a:ln>
                <a:noFill/>
              </a:ln>
              <a:solidFill>
                <a:srgbClr val="0252C8">
                  <a:lumMod val="75000"/>
                </a:srgbClr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462" name="Freeform 46">
            <a:extLst>
              <a:ext uri="{FF2B5EF4-FFF2-40B4-BE49-F238E27FC236}">
                <a16:creationId xmlns:a16="http://schemas.microsoft.com/office/drawing/2014/main" id="{98CFAE72-1C2B-B14C-A857-518457DA4223}"/>
              </a:ext>
            </a:extLst>
          </p:cNvPr>
          <p:cNvSpPr>
            <a:spLocks/>
          </p:cNvSpPr>
          <p:nvPr/>
        </p:nvSpPr>
        <p:spPr bwMode="auto">
          <a:xfrm rot="15468347">
            <a:off x="9446751" y="2999287"/>
            <a:ext cx="419612" cy="324450"/>
          </a:xfrm>
          <a:custGeom>
            <a:avLst/>
            <a:gdLst>
              <a:gd name="T0" fmla="*/ 294 w 294"/>
              <a:gd name="T1" fmla="*/ 25 h 679"/>
              <a:gd name="T2" fmla="*/ 54 w 294"/>
              <a:gd name="T3" fmla="*/ 109 h 679"/>
              <a:gd name="T4" fmla="*/ 0 w 294"/>
              <a:gd name="T5" fmla="*/ 679 h 679"/>
              <a:gd name="connsiteX0" fmla="*/ 10072 w 10072"/>
              <a:gd name="connsiteY0" fmla="*/ 0 h 9632"/>
              <a:gd name="connsiteX1" fmla="*/ 914 w 10072"/>
              <a:gd name="connsiteY1" fmla="*/ 2338 h 9632"/>
              <a:gd name="connsiteX2" fmla="*/ 72 w 10072"/>
              <a:gd name="connsiteY2" fmla="*/ 9632 h 9632"/>
              <a:gd name="connsiteX0" fmla="*/ 10572 w 10572"/>
              <a:gd name="connsiteY0" fmla="*/ 0 h 10000"/>
              <a:gd name="connsiteX1" fmla="*/ 1479 w 10572"/>
              <a:gd name="connsiteY1" fmla="*/ 2427 h 10000"/>
              <a:gd name="connsiteX2" fmla="*/ 643 w 10572"/>
              <a:gd name="connsiteY2" fmla="*/ 10000 h 10000"/>
              <a:gd name="connsiteX0" fmla="*/ 10753 w 10753"/>
              <a:gd name="connsiteY0" fmla="*/ 0 h 10000"/>
              <a:gd name="connsiteX1" fmla="*/ 1660 w 10753"/>
              <a:gd name="connsiteY1" fmla="*/ 2427 h 10000"/>
              <a:gd name="connsiteX2" fmla="*/ 824 w 10753"/>
              <a:gd name="connsiteY2" fmla="*/ 10000 h 10000"/>
              <a:gd name="connsiteX0" fmla="*/ 10494 w 10494"/>
              <a:gd name="connsiteY0" fmla="*/ 0 h 9833"/>
              <a:gd name="connsiteX1" fmla="*/ 1401 w 10494"/>
              <a:gd name="connsiteY1" fmla="*/ 2427 h 9833"/>
              <a:gd name="connsiteX2" fmla="*/ 980 w 10494"/>
              <a:gd name="connsiteY2" fmla="*/ 9833 h 9833"/>
              <a:gd name="connsiteX0" fmla="*/ 9505 w 9505"/>
              <a:gd name="connsiteY0" fmla="*/ 0 h 10000"/>
              <a:gd name="connsiteX1" fmla="*/ 2921 w 9505"/>
              <a:gd name="connsiteY1" fmla="*/ 3828 h 10000"/>
              <a:gd name="connsiteX2" fmla="*/ 439 w 9505"/>
              <a:gd name="connsiteY2" fmla="*/ 10000 h 10000"/>
              <a:gd name="connsiteX0" fmla="*/ 10472 w 10472"/>
              <a:gd name="connsiteY0" fmla="*/ 0 h 10670"/>
              <a:gd name="connsiteX1" fmla="*/ 3545 w 10472"/>
              <a:gd name="connsiteY1" fmla="*/ 3828 h 10670"/>
              <a:gd name="connsiteX2" fmla="*/ 404 w 10472"/>
              <a:gd name="connsiteY2" fmla="*/ 10670 h 10670"/>
              <a:gd name="connsiteX0" fmla="*/ 10214 w 10214"/>
              <a:gd name="connsiteY0" fmla="*/ 0 h 10670"/>
              <a:gd name="connsiteX1" fmla="*/ 3287 w 10214"/>
              <a:gd name="connsiteY1" fmla="*/ 3828 h 10670"/>
              <a:gd name="connsiteX2" fmla="*/ 146 w 10214"/>
              <a:gd name="connsiteY2" fmla="*/ 10670 h 10670"/>
              <a:gd name="connsiteX0" fmla="*/ 10122 w 10122"/>
              <a:gd name="connsiteY0" fmla="*/ 0 h 10670"/>
              <a:gd name="connsiteX1" fmla="*/ 3195 w 10122"/>
              <a:gd name="connsiteY1" fmla="*/ 3828 h 10670"/>
              <a:gd name="connsiteX2" fmla="*/ 54 w 10122"/>
              <a:gd name="connsiteY2" fmla="*/ 10670 h 10670"/>
              <a:gd name="connsiteX0" fmla="*/ 10068 w 10068"/>
              <a:gd name="connsiteY0" fmla="*/ 0 h 10670"/>
              <a:gd name="connsiteX1" fmla="*/ 0 w 10068"/>
              <a:gd name="connsiteY1" fmla="*/ 10670 h 10670"/>
              <a:gd name="connsiteX0" fmla="*/ 7028 w 7028"/>
              <a:gd name="connsiteY0" fmla="*/ 0 h 7996"/>
              <a:gd name="connsiteX1" fmla="*/ 0 w 7028"/>
              <a:gd name="connsiteY1" fmla="*/ 7996 h 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28" h="7996">
                <a:moveTo>
                  <a:pt x="7028" y="0"/>
                </a:moveTo>
                <a:lnTo>
                  <a:pt x="0" y="7996"/>
                </a:ln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463" name="Oval 462">
            <a:extLst>
              <a:ext uri="{FF2B5EF4-FFF2-40B4-BE49-F238E27FC236}">
                <a16:creationId xmlns:a16="http://schemas.microsoft.com/office/drawing/2014/main" id="{9EA8F2AB-1A25-4E43-813A-79FC1491AF29}"/>
              </a:ext>
            </a:extLst>
          </p:cNvPr>
          <p:cNvSpPr/>
          <p:nvPr/>
        </p:nvSpPr>
        <p:spPr bwMode="auto">
          <a:xfrm>
            <a:off x="10428246" y="2402093"/>
            <a:ext cx="604017" cy="269095"/>
          </a:xfrm>
          <a:prstGeom prst="ellipse">
            <a:avLst/>
          </a:prstGeom>
          <a:solidFill>
            <a:srgbClr val="FD8F2B"/>
          </a:solidFill>
          <a:ln w="3175" cap="flat" cmpd="sng" algn="ctr">
            <a:solidFill>
              <a:srgbClr val="F8F8F8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ATR</a:t>
            </a:r>
          </a:p>
        </p:txBody>
      </p:sp>
      <p:sp>
        <p:nvSpPr>
          <p:cNvPr id="464" name="Oval 463">
            <a:extLst>
              <a:ext uri="{FF2B5EF4-FFF2-40B4-BE49-F238E27FC236}">
                <a16:creationId xmlns:a16="http://schemas.microsoft.com/office/drawing/2014/main" id="{C4409652-BFB0-A344-B661-71DE02326A61}"/>
              </a:ext>
            </a:extLst>
          </p:cNvPr>
          <p:cNvSpPr/>
          <p:nvPr/>
        </p:nvSpPr>
        <p:spPr bwMode="auto">
          <a:xfrm>
            <a:off x="7745163" y="2543297"/>
            <a:ext cx="604017" cy="269095"/>
          </a:xfrm>
          <a:prstGeom prst="ellipse">
            <a:avLst/>
          </a:prstGeom>
          <a:solidFill>
            <a:srgbClr val="FD7E43"/>
          </a:solidFill>
          <a:ln w="3175" cap="flat" cmpd="sng" algn="ctr">
            <a:solidFill>
              <a:srgbClr val="F8F8F8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ATM</a:t>
            </a:r>
          </a:p>
        </p:txBody>
      </p:sp>
      <p:sp>
        <p:nvSpPr>
          <p:cNvPr id="465" name="Freeform 46">
            <a:extLst>
              <a:ext uri="{FF2B5EF4-FFF2-40B4-BE49-F238E27FC236}">
                <a16:creationId xmlns:a16="http://schemas.microsoft.com/office/drawing/2014/main" id="{70B75021-7A5B-1144-893C-05EE95EA9965}"/>
              </a:ext>
            </a:extLst>
          </p:cNvPr>
          <p:cNvSpPr>
            <a:spLocks/>
          </p:cNvSpPr>
          <p:nvPr/>
        </p:nvSpPr>
        <p:spPr bwMode="auto">
          <a:xfrm rot="19786013" flipV="1">
            <a:off x="9586294" y="2584883"/>
            <a:ext cx="731094" cy="132855"/>
          </a:xfrm>
          <a:custGeom>
            <a:avLst/>
            <a:gdLst>
              <a:gd name="T0" fmla="*/ 294 w 294"/>
              <a:gd name="T1" fmla="*/ 25 h 679"/>
              <a:gd name="T2" fmla="*/ 54 w 294"/>
              <a:gd name="T3" fmla="*/ 109 h 679"/>
              <a:gd name="T4" fmla="*/ 0 w 294"/>
              <a:gd name="T5" fmla="*/ 679 h 679"/>
              <a:gd name="connsiteX0" fmla="*/ 10072 w 10072"/>
              <a:gd name="connsiteY0" fmla="*/ 0 h 9632"/>
              <a:gd name="connsiteX1" fmla="*/ 914 w 10072"/>
              <a:gd name="connsiteY1" fmla="*/ 2338 h 9632"/>
              <a:gd name="connsiteX2" fmla="*/ 72 w 10072"/>
              <a:gd name="connsiteY2" fmla="*/ 9632 h 9632"/>
              <a:gd name="connsiteX0" fmla="*/ 10572 w 10572"/>
              <a:gd name="connsiteY0" fmla="*/ 0 h 10000"/>
              <a:gd name="connsiteX1" fmla="*/ 1479 w 10572"/>
              <a:gd name="connsiteY1" fmla="*/ 2427 h 10000"/>
              <a:gd name="connsiteX2" fmla="*/ 643 w 10572"/>
              <a:gd name="connsiteY2" fmla="*/ 10000 h 10000"/>
              <a:gd name="connsiteX0" fmla="*/ 10753 w 10753"/>
              <a:gd name="connsiteY0" fmla="*/ 0 h 10000"/>
              <a:gd name="connsiteX1" fmla="*/ 1660 w 10753"/>
              <a:gd name="connsiteY1" fmla="*/ 2427 h 10000"/>
              <a:gd name="connsiteX2" fmla="*/ 824 w 10753"/>
              <a:gd name="connsiteY2" fmla="*/ 10000 h 10000"/>
              <a:gd name="connsiteX0" fmla="*/ 10494 w 10494"/>
              <a:gd name="connsiteY0" fmla="*/ 0 h 9833"/>
              <a:gd name="connsiteX1" fmla="*/ 1401 w 10494"/>
              <a:gd name="connsiteY1" fmla="*/ 2427 h 9833"/>
              <a:gd name="connsiteX2" fmla="*/ 980 w 10494"/>
              <a:gd name="connsiteY2" fmla="*/ 9833 h 9833"/>
              <a:gd name="connsiteX0" fmla="*/ 9505 w 9505"/>
              <a:gd name="connsiteY0" fmla="*/ 0 h 10000"/>
              <a:gd name="connsiteX1" fmla="*/ 2921 w 9505"/>
              <a:gd name="connsiteY1" fmla="*/ 3828 h 10000"/>
              <a:gd name="connsiteX2" fmla="*/ 439 w 9505"/>
              <a:gd name="connsiteY2" fmla="*/ 10000 h 10000"/>
              <a:gd name="connsiteX0" fmla="*/ 10472 w 10472"/>
              <a:gd name="connsiteY0" fmla="*/ 0 h 10670"/>
              <a:gd name="connsiteX1" fmla="*/ 3545 w 10472"/>
              <a:gd name="connsiteY1" fmla="*/ 3828 h 10670"/>
              <a:gd name="connsiteX2" fmla="*/ 404 w 10472"/>
              <a:gd name="connsiteY2" fmla="*/ 10670 h 10670"/>
              <a:gd name="connsiteX0" fmla="*/ 10214 w 10214"/>
              <a:gd name="connsiteY0" fmla="*/ 0 h 10670"/>
              <a:gd name="connsiteX1" fmla="*/ 3287 w 10214"/>
              <a:gd name="connsiteY1" fmla="*/ 3828 h 10670"/>
              <a:gd name="connsiteX2" fmla="*/ 146 w 10214"/>
              <a:gd name="connsiteY2" fmla="*/ 10670 h 10670"/>
              <a:gd name="connsiteX0" fmla="*/ 10122 w 10122"/>
              <a:gd name="connsiteY0" fmla="*/ 0 h 10670"/>
              <a:gd name="connsiteX1" fmla="*/ 3195 w 10122"/>
              <a:gd name="connsiteY1" fmla="*/ 3828 h 10670"/>
              <a:gd name="connsiteX2" fmla="*/ 54 w 10122"/>
              <a:gd name="connsiteY2" fmla="*/ 10670 h 10670"/>
              <a:gd name="connsiteX0" fmla="*/ 10068 w 10068"/>
              <a:gd name="connsiteY0" fmla="*/ 0 h 10670"/>
              <a:gd name="connsiteX1" fmla="*/ 0 w 10068"/>
              <a:gd name="connsiteY1" fmla="*/ 10670 h 10670"/>
              <a:gd name="connsiteX0" fmla="*/ 7028 w 7028"/>
              <a:gd name="connsiteY0" fmla="*/ 0 h 7996"/>
              <a:gd name="connsiteX1" fmla="*/ 0 w 7028"/>
              <a:gd name="connsiteY1" fmla="*/ 7996 h 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28" h="7996">
                <a:moveTo>
                  <a:pt x="7028" y="0"/>
                </a:moveTo>
                <a:lnTo>
                  <a:pt x="0" y="7996"/>
                </a:ln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466" name="Freeform 46">
            <a:extLst>
              <a:ext uri="{FF2B5EF4-FFF2-40B4-BE49-F238E27FC236}">
                <a16:creationId xmlns:a16="http://schemas.microsoft.com/office/drawing/2014/main" id="{1E2D7428-98BA-4149-8F2D-47C47E8EC186}"/>
              </a:ext>
            </a:extLst>
          </p:cNvPr>
          <p:cNvSpPr>
            <a:spLocks/>
          </p:cNvSpPr>
          <p:nvPr/>
        </p:nvSpPr>
        <p:spPr bwMode="auto">
          <a:xfrm rot="13806380">
            <a:off x="8466217" y="2609490"/>
            <a:ext cx="257895" cy="254585"/>
          </a:xfrm>
          <a:custGeom>
            <a:avLst/>
            <a:gdLst>
              <a:gd name="T0" fmla="*/ 294 w 294"/>
              <a:gd name="T1" fmla="*/ 25 h 679"/>
              <a:gd name="T2" fmla="*/ 54 w 294"/>
              <a:gd name="T3" fmla="*/ 109 h 679"/>
              <a:gd name="T4" fmla="*/ 0 w 294"/>
              <a:gd name="T5" fmla="*/ 679 h 679"/>
              <a:gd name="connsiteX0" fmla="*/ 10072 w 10072"/>
              <a:gd name="connsiteY0" fmla="*/ 0 h 9632"/>
              <a:gd name="connsiteX1" fmla="*/ 914 w 10072"/>
              <a:gd name="connsiteY1" fmla="*/ 2338 h 9632"/>
              <a:gd name="connsiteX2" fmla="*/ 72 w 10072"/>
              <a:gd name="connsiteY2" fmla="*/ 9632 h 9632"/>
              <a:gd name="connsiteX0" fmla="*/ 10572 w 10572"/>
              <a:gd name="connsiteY0" fmla="*/ 0 h 10000"/>
              <a:gd name="connsiteX1" fmla="*/ 1479 w 10572"/>
              <a:gd name="connsiteY1" fmla="*/ 2427 h 10000"/>
              <a:gd name="connsiteX2" fmla="*/ 643 w 10572"/>
              <a:gd name="connsiteY2" fmla="*/ 10000 h 10000"/>
              <a:gd name="connsiteX0" fmla="*/ 10753 w 10753"/>
              <a:gd name="connsiteY0" fmla="*/ 0 h 10000"/>
              <a:gd name="connsiteX1" fmla="*/ 1660 w 10753"/>
              <a:gd name="connsiteY1" fmla="*/ 2427 h 10000"/>
              <a:gd name="connsiteX2" fmla="*/ 824 w 10753"/>
              <a:gd name="connsiteY2" fmla="*/ 10000 h 10000"/>
              <a:gd name="connsiteX0" fmla="*/ 10494 w 10494"/>
              <a:gd name="connsiteY0" fmla="*/ 0 h 9833"/>
              <a:gd name="connsiteX1" fmla="*/ 1401 w 10494"/>
              <a:gd name="connsiteY1" fmla="*/ 2427 h 9833"/>
              <a:gd name="connsiteX2" fmla="*/ 980 w 10494"/>
              <a:gd name="connsiteY2" fmla="*/ 9833 h 9833"/>
              <a:gd name="connsiteX0" fmla="*/ 9505 w 9505"/>
              <a:gd name="connsiteY0" fmla="*/ 0 h 10000"/>
              <a:gd name="connsiteX1" fmla="*/ 2921 w 9505"/>
              <a:gd name="connsiteY1" fmla="*/ 3828 h 10000"/>
              <a:gd name="connsiteX2" fmla="*/ 439 w 9505"/>
              <a:gd name="connsiteY2" fmla="*/ 10000 h 10000"/>
              <a:gd name="connsiteX0" fmla="*/ 10472 w 10472"/>
              <a:gd name="connsiteY0" fmla="*/ 0 h 10670"/>
              <a:gd name="connsiteX1" fmla="*/ 3545 w 10472"/>
              <a:gd name="connsiteY1" fmla="*/ 3828 h 10670"/>
              <a:gd name="connsiteX2" fmla="*/ 404 w 10472"/>
              <a:gd name="connsiteY2" fmla="*/ 10670 h 10670"/>
              <a:gd name="connsiteX0" fmla="*/ 10214 w 10214"/>
              <a:gd name="connsiteY0" fmla="*/ 0 h 10670"/>
              <a:gd name="connsiteX1" fmla="*/ 3287 w 10214"/>
              <a:gd name="connsiteY1" fmla="*/ 3828 h 10670"/>
              <a:gd name="connsiteX2" fmla="*/ 146 w 10214"/>
              <a:gd name="connsiteY2" fmla="*/ 10670 h 10670"/>
              <a:gd name="connsiteX0" fmla="*/ 10122 w 10122"/>
              <a:gd name="connsiteY0" fmla="*/ 0 h 10670"/>
              <a:gd name="connsiteX1" fmla="*/ 3195 w 10122"/>
              <a:gd name="connsiteY1" fmla="*/ 3828 h 10670"/>
              <a:gd name="connsiteX2" fmla="*/ 54 w 10122"/>
              <a:gd name="connsiteY2" fmla="*/ 10670 h 10670"/>
              <a:gd name="connsiteX0" fmla="*/ 10068 w 10068"/>
              <a:gd name="connsiteY0" fmla="*/ 0 h 10670"/>
              <a:gd name="connsiteX1" fmla="*/ 0 w 10068"/>
              <a:gd name="connsiteY1" fmla="*/ 10670 h 10670"/>
              <a:gd name="connsiteX0" fmla="*/ 7028 w 7028"/>
              <a:gd name="connsiteY0" fmla="*/ 0 h 7996"/>
              <a:gd name="connsiteX1" fmla="*/ 0 w 7028"/>
              <a:gd name="connsiteY1" fmla="*/ 7996 h 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28" h="7996">
                <a:moveTo>
                  <a:pt x="7028" y="0"/>
                </a:moveTo>
                <a:lnTo>
                  <a:pt x="0" y="7996"/>
                </a:ln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467" name="Oval 466">
            <a:extLst>
              <a:ext uri="{FF2B5EF4-FFF2-40B4-BE49-F238E27FC236}">
                <a16:creationId xmlns:a16="http://schemas.microsoft.com/office/drawing/2014/main" id="{58B16101-8DA2-E344-B4F4-613BB2A28827}"/>
              </a:ext>
            </a:extLst>
          </p:cNvPr>
          <p:cNvSpPr/>
          <p:nvPr/>
        </p:nvSpPr>
        <p:spPr bwMode="auto">
          <a:xfrm>
            <a:off x="10046090" y="3049897"/>
            <a:ext cx="604017" cy="269095"/>
          </a:xfrm>
          <a:prstGeom prst="ellipse">
            <a:avLst/>
          </a:prstGeom>
          <a:solidFill>
            <a:srgbClr val="FD7E43"/>
          </a:solidFill>
          <a:ln w="3175" cap="flat" cmpd="sng" algn="ctr">
            <a:solidFill>
              <a:srgbClr val="F8F8F8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ATM</a:t>
            </a:r>
          </a:p>
        </p:txBody>
      </p:sp>
      <p:sp>
        <p:nvSpPr>
          <p:cNvPr id="468" name="Freeform 46">
            <a:extLst>
              <a:ext uri="{FF2B5EF4-FFF2-40B4-BE49-F238E27FC236}">
                <a16:creationId xmlns:a16="http://schemas.microsoft.com/office/drawing/2014/main" id="{61DCE50E-B372-704E-8F31-2BEAEB02946E}"/>
              </a:ext>
            </a:extLst>
          </p:cNvPr>
          <p:cNvSpPr>
            <a:spLocks/>
          </p:cNvSpPr>
          <p:nvPr/>
        </p:nvSpPr>
        <p:spPr bwMode="auto">
          <a:xfrm rot="3064874">
            <a:off x="9611339" y="2915838"/>
            <a:ext cx="327254" cy="177582"/>
          </a:xfrm>
          <a:custGeom>
            <a:avLst/>
            <a:gdLst>
              <a:gd name="T0" fmla="*/ 294 w 294"/>
              <a:gd name="T1" fmla="*/ 25 h 679"/>
              <a:gd name="T2" fmla="*/ 54 w 294"/>
              <a:gd name="T3" fmla="*/ 109 h 679"/>
              <a:gd name="T4" fmla="*/ 0 w 294"/>
              <a:gd name="T5" fmla="*/ 679 h 679"/>
              <a:gd name="connsiteX0" fmla="*/ 10072 w 10072"/>
              <a:gd name="connsiteY0" fmla="*/ 0 h 9632"/>
              <a:gd name="connsiteX1" fmla="*/ 914 w 10072"/>
              <a:gd name="connsiteY1" fmla="*/ 2338 h 9632"/>
              <a:gd name="connsiteX2" fmla="*/ 72 w 10072"/>
              <a:gd name="connsiteY2" fmla="*/ 9632 h 9632"/>
              <a:gd name="connsiteX0" fmla="*/ 10572 w 10572"/>
              <a:gd name="connsiteY0" fmla="*/ 0 h 10000"/>
              <a:gd name="connsiteX1" fmla="*/ 1479 w 10572"/>
              <a:gd name="connsiteY1" fmla="*/ 2427 h 10000"/>
              <a:gd name="connsiteX2" fmla="*/ 643 w 10572"/>
              <a:gd name="connsiteY2" fmla="*/ 10000 h 10000"/>
              <a:gd name="connsiteX0" fmla="*/ 10753 w 10753"/>
              <a:gd name="connsiteY0" fmla="*/ 0 h 10000"/>
              <a:gd name="connsiteX1" fmla="*/ 1660 w 10753"/>
              <a:gd name="connsiteY1" fmla="*/ 2427 h 10000"/>
              <a:gd name="connsiteX2" fmla="*/ 824 w 10753"/>
              <a:gd name="connsiteY2" fmla="*/ 10000 h 10000"/>
              <a:gd name="connsiteX0" fmla="*/ 10494 w 10494"/>
              <a:gd name="connsiteY0" fmla="*/ 0 h 9833"/>
              <a:gd name="connsiteX1" fmla="*/ 1401 w 10494"/>
              <a:gd name="connsiteY1" fmla="*/ 2427 h 9833"/>
              <a:gd name="connsiteX2" fmla="*/ 980 w 10494"/>
              <a:gd name="connsiteY2" fmla="*/ 9833 h 9833"/>
              <a:gd name="connsiteX0" fmla="*/ 9505 w 9505"/>
              <a:gd name="connsiteY0" fmla="*/ 0 h 10000"/>
              <a:gd name="connsiteX1" fmla="*/ 2921 w 9505"/>
              <a:gd name="connsiteY1" fmla="*/ 3828 h 10000"/>
              <a:gd name="connsiteX2" fmla="*/ 439 w 9505"/>
              <a:gd name="connsiteY2" fmla="*/ 10000 h 10000"/>
              <a:gd name="connsiteX0" fmla="*/ 10472 w 10472"/>
              <a:gd name="connsiteY0" fmla="*/ 0 h 10670"/>
              <a:gd name="connsiteX1" fmla="*/ 3545 w 10472"/>
              <a:gd name="connsiteY1" fmla="*/ 3828 h 10670"/>
              <a:gd name="connsiteX2" fmla="*/ 404 w 10472"/>
              <a:gd name="connsiteY2" fmla="*/ 10670 h 10670"/>
              <a:gd name="connsiteX0" fmla="*/ 10214 w 10214"/>
              <a:gd name="connsiteY0" fmla="*/ 0 h 10670"/>
              <a:gd name="connsiteX1" fmla="*/ 3287 w 10214"/>
              <a:gd name="connsiteY1" fmla="*/ 3828 h 10670"/>
              <a:gd name="connsiteX2" fmla="*/ 146 w 10214"/>
              <a:gd name="connsiteY2" fmla="*/ 10670 h 10670"/>
              <a:gd name="connsiteX0" fmla="*/ 10122 w 10122"/>
              <a:gd name="connsiteY0" fmla="*/ 0 h 10670"/>
              <a:gd name="connsiteX1" fmla="*/ 3195 w 10122"/>
              <a:gd name="connsiteY1" fmla="*/ 3828 h 10670"/>
              <a:gd name="connsiteX2" fmla="*/ 54 w 10122"/>
              <a:gd name="connsiteY2" fmla="*/ 10670 h 10670"/>
              <a:gd name="connsiteX0" fmla="*/ 10068 w 10068"/>
              <a:gd name="connsiteY0" fmla="*/ 0 h 10670"/>
              <a:gd name="connsiteX1" fmla="*/ 0 w 10068"/>
              <a:gd name="connsiteY1" fmla="*/ 10670 h 10670"/>
              <a:gd name="connsiteX0" fmla="*/ 7028 w 7028"/>
              <a:gd name="connsiteY0" fmla="*/ 0 h 7996"/>
              <a:gd name="connsiteX1" fmla="*/ 0 w 7028"/>
              <a:gd name="connsiteY1" fmla="*/ 7996 h 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28" h="7996">
                <a:moveTo>
                  <a:pt x="7028" y="0"/>
                </a:moveTo>
                <a:lnTo>
                  <a:pt x="0" y="7996"/>
                </a:ln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469" name="Oval 468">
            <a:extLst>
              <a:ext uri="{FF2B5EF4-FFF2-40B4-BE49-F238E27FC236}">
                <a16:creationId xmlns:a16="http://schemas.microsoft.com/office/drawing/2014/main" id="{1AE5E2A4-463D-E747-8764-3E214609814B}"/>
              </a:ext>
            </a:extLst>
          </p:cNvPr>
          <p:cNvSpPr/>
          <p:nvPr/>
        </p:nvSpPr>
        <p:spPr bwMode="auto">
          <a:xfrm>
            <a:off x="10126238" y="2726393"/>
            <a:ext cx="604017" cy="269095"/>
          </a:xfrm>
          <a:prstGeom prst="ellipse">
            <a:avLst/>
          </a:prstGeom>
          <a:solidFill>
            <a:srgbClr val="FD8F2B">
              <a:lumMod val="75000"/>
            </a:srgbClr>
          </a:solidFill>
          <a:ln w="3175" cap="flat" cmpd="sng" algn="ctr">
            <a:solidFill>
              <a:srgbClr val="F8F8F8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CHK2</a:t>
            </a:r>
          </a:p>
        </p:txBody>
      </p:sp>
      <p:sp>
        <p:nvSpPr>
          <p:cNvPr id="470" name="Freeform 46">
            <a:extLst>
              <a:ext uri="{FF2B5EF4-FFF2-40B4-BE49-F238E27FC236}">
                <a16:creationId xmlns:a16="http://schemas.microsoft.com/office/drawing/2014/main" id="{FB040719-C69F-F54C-B53B-A0322E06929C}"/>
              </a:ext>
            </a:extLst>
          </p:cNvPr>
          <p:cNvSpPr>
            <a:spLocks/>
          </p:cNvSpPr>
          <p:nvPr/>
        </p:nvSpPr>
        <p:spPr bwMode="auto">
          <a:xfrm rot="1143902">
            <a:off x="9602113" y="2768462"/>
            <a:ext cx="434619" cy="133713"/>
          </a:xfrm>
          <a:custGeom>
            <a:avLst/>
            <a:gdLst>
              <a:gd name="T0" fmla="*/ 294 w 294"/>
              <a:gd name="T1" fmla="*/ 25 h 679"/>
              <a:gd name="T2" fmla="*/ 54 w 294"/>
              <a:gd name="T3" fmla="*/ 109 h 679"/>
              <a:gd name="T4" fmla="*/ 0 w 294"/>
              <a:gd name="T5" fmla="*/ 679 h 679"/>
              <a:gd name="connsiteX0" fmla="*/ 10072 w 10072"/>
              <a:gd name="connsiteY0" fmla="*/ 0 h 9632"/>
              <a:gd name="connsiteX1" fmla="*/ 914 w 10072"/>
              <a:gd name="connsiteY1" fmla="*/ 2338 h 9632"/>
              <a:gd name="connsiteX2" fmla="*/ 72 w 10072"/>
              <a:gd name="connsiteY2" fmla="*/ 9632 h 9632"/>
              <a:gd name="connsiteX0" fmla="*/ 10572 w 10572"/>
              <a:gd name="connsiteY0" fmla="*/ 0 h 10000"/>
              <a:gd name="connsiteX1" fmla="*/ 1479 w 10572"/>
              <a:gd name="connsiteY1" fmla="*/ 2427 h 10000"/>
              <a:gd name="connsiteX2" fmla="*/ 643 w 10572"/>
              <a:gd name="connsiteY2" fmla="*/ 10000 h 10000"/>
              <a:gd name="connsiteX0" fmla="*/ 10753 w 10753"/>
              <a:gd name="connsiteY0" fmla="*/ 0 h 10000"/>
              <a:gd name="connsiteX1" fmla="*/ 1660 w 10753"/>
              <a:gd name="connsiteY1" fmla="*/ 2427 h 10000"/>
              <a:gd name="connsiteX2" fmla="*/ 824 w 10753"/>
              <a:gd name="connsiteY2" fmla="*/ 10000 h 10000"/>
              <a:gd name="connsiteX0" fmla="*/ 10494 w 10494"/>
              <a:gd name="connsiteY0" fmla="*/ 0 h 9833"/>
              <a:gd name="connsiteX1" fmla="*/ 1401 w 10494"/>
              <a:gd name="connsiteY1" fmla="*/ 2427 h 9833"/>
              <a:gd name="connsiteX2" fmla="*/ 980 w 10494"/>
              <a:gd name="connsiteY2" fmla="*/ 9833 h 9833"/>
              <a:gd name="connsiteX0" fmla="*/ 9505 w 9505"/>
              <a:gd name="connsiteY0" fmla="*/ 0 h 10000"/>
              <a:gd name="connsiteX1" fmla="*/ 2921 w 9505"/>
              <a:gd name="connsiteY1" fmla="*/ 3828 h 10000"/>
              <a:gd name="connsiteX2" fmla="*/ 439 w 9505"/>
              <a:gd name="connsiteY2" fmla="*/ 10000 h 10000"/>
              <a:gd name="connsiteX0" fmla="*/ 10472 w 10472"/>
              <a:gd name="connsiteY0" fmla="*/ 0 h 10670"/>
              <a:gd name="connsiteX1" fmla="*/ 3545 w 10472"/>
              <a:gd name="connsiteY1" fmla="*/ 3828 h 10670"/>
              <a:gd name="connsiteX2" fmla="*/ 404 w 10472"/>
              <a:gd name="connsiteY2" fmla="*/ 10670 h 10670"/>
              <a:gd name="connsiteX0" fmla="*/ 10214 w 10214"/>
              <a:gd name="connsiteY0" fmla="*/ 0 h 10670"/>
              <a:gd name="connsiteX1" fmla="*/ 3287 w 10214"/>
              <a:gd name="connsiteY1" fmla="*/ 3828 h 10670"/>
              <a:gd name="connsiteX2" fmla="*/ 146 w 10214"/>
              <a:gd name="connsiteY2" fmla="*/ 10670 h 10670"/>
              <a:gd name="connsiteX0" fmla="*/ 10122 w 10122"/>
              <a:gd name="connsiteY0" fmla="*/ 0 h 10670"/>
              <a:gd name="connsiteX1" fmla="*/ 3195 w 10122"/>
              <a:gd name="connsiteY1" fmla="*/ 3828 h 10670"/>
              <a:gd name="connsiteX2" fmla="*/ 54 w 10122"/>
              <a:gd name="connsiteY2" fmla="*/ 10670 h 10670"/>
              <a:gd name="connsiteX0" fmla="*/ 10068 w 10068"/>
              <a:gd name="connsiteY0" fmla="*/ 0 h 10670"/>
              <a:gd name="connsiteX1" fmla="*/ 0 w 10068"/>
              <a:gd name="connsiteY1" fmla="*/ 10670 h 10670"/>
              <a:gd name="connsiteX0" fmla="*/ 7028 w 7028"/>
              <a:gd name="connsiteY0" fmla="*/ 0 h 7996"/>
              <a:gd name="connsiteX1" fmla="*/ 0 w 7028"/>
              <a:gd name="connsiteY1" fmla="*/ 7996 h 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28" h="7996">
                <a:moveTo>
                  <a:pt x="7028" y="0"/>
                </a:moveTo>
                <a:lnTo>
                  <a:pt x="0" y="7996"/>
                </a:ln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471" name="Oval 470">
            <a:extLst>
              <a:ext uri="{FF2B5EF4-FFF2-40B4-BE49-F238E27FC236}">
                <a16:creationId xmlns:a16="http://schemas.microsoft.com/office/drawing/2014/main" id="{FE6A584A-5976-2241-A0B7-F8662233C101}"/>
              </a:ext>
            </a:extLst>
          </p:cNvPr>
          <p:cNvSpPr/>
          <p:nvPr/>
        </p:nvSpPr>
        <p:spPr bwMode="auto">
          <a:xfrm>
            <a:off x="7865999" y="2247603"/>
            <a:ext cx="604017" cy="269095"/>
          </a:xfrm>
          <a:prstGeom prst="ellipse">
            <a:avLst/>
          </a:prstGeom>
          <a:solidFill>
            <a:srgbClr val="FD8F2B"/>
          </a:solidFill>
          <a:ln w="3175" cap="flat" cmpd="sng" algn="ctr">
            <a:solidFill>
              <a:srgbClr val="F8F8F8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ATR</a:t>
            </a:r>
          </a:p>
        </p:txBody>
      </p:sp>
      <p:sp>
        <p:nvSpPr>
          <p:cNvPr id="472" name="Freeform 471">
            <a:extLst>
              <a:ext uri="{FF2B5EF4-FFF2-40B4-BE49-F238E27FC236}">
                <a16:creationId xmlns:a16="http://schemas.microsoft.com/office/drawing/2014/main" id="{38C1097D-A7EA-AF41-9BA0-E71D11A1FDBD}"/>
              </a:ext>
            </a:extLst>
          </p:cNvPr>
          <p:cNvSpPr/>
          <p:nvPr/>
        </p:nvSpPr>
        <p:spPr>
          <a:xfrm rot="7807513" flipV="1">
            <a:off x="9454172" y="3327153"/>
            <a:ext cx="2248689" cy="1146151"/>
          </a:xfrm>
          <a:custGeom>
            <a:avLst/>
            <a:gdLst>
              <a:gd name="connsiteX0" fmla="*/ 1915886 w 1915886"/>
              <a:gd name="connsiteY0" fmla="*/ 674915 h 674915"/>
              <a:gd name="connsiteX1" fmla="*/ 1099458 w 1915886"/>
              <a:gd name="connsiteY1" fmla="*/ 511629 h 674915"/>
              <a:gd name="connsiteX2" fmla="*/ 0 w 1915886"/>
              <a:gd name="connsiteY2" fmla="*/ 0 h 674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15886" h="674915">
                <a:moveTo>
                  <a:pt x="1915886" y="674915"/>
                </a:moveTo>
                <a:cubicBezTo>
                  <a:pt x="1667329" y="649515"/>
                  <a:pt x="1418772" y="624115"/>
                  <a:pt x="1099458" y="511629"/>
                </a:cubicBezTo>
                <a:cubicBezTo>
                  <a:pt x="780144" y="399143"/>
                  <a:pt x="390072" y="199571"/>
                  <a:pt x="0" y="0"/>
                </a:cubicBezTo>
              </a:path>
            </a:pathLst>
          </a:custGeom>
          <a:noFill/>
          <a:ln w="19050" cap="flat" cmpd="sng" algn="ctr">
            <a:solidFill>
              <a:schemeClr val="bg1"/>
            </a:solidFill>
            <a:prstDash val="solid"/>
            <a:tailEnd type="triangle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473" name="Freeform 472">
            <a:extLst>
              <a:ext uri="{FF2B5EF4-FFF2-40B4-BE49-F238E27FC236}">
                <a16:creationId xmlns:a16="http://schemas.microsoft.com/office/drawing/2014/main" id="{7D094E2B-B9CD-3A4B-881F-25AC102550D4}"/>
              </a:ext>
            </a:extLst>
          </p:cNvPr>
          <p:cNvSpPr/>
          <p:nvPr/>
        </p:nvSpPr>
        <p:spPr>
          <a:xfrm rot="8120911" flipH="1" flipV="1">
            <a:off x="7113569" y="2909032"/>
            <a:ext cx="1719250" cy="3112578"/>
          </a:xfrm>
          <a:custGeom>
            <a:avLst/>
            <a:gdLst>
              <a:gd name="connsiteX0" fmla="*/ 1915886 w 1915886"/>
              <a:gd name="connsiteY0" fmla="*/ 674915 h 674915"/>
              <a:gd name="connsiteX1" fmla="*/ 1099458 w 1915886"/>
              <a:gd name="connsiteY1" fmla="*/ 511629 h 674915"/>
              <a:gd name="connsiteX2" fmla="*/ 0 w 1915886"/>
              <a:gd name="connsiteY2" fmla="*/ 0 h 674915"/>
              <a:gd name="connsiteX0" fmla="*/ 1915886 w 2462333"/>
              <a:gd name="connsiteY0" fmla="*/ 674915 h 674915"/>
              <a:gd name="connsiteX1" fmla="*/ 2401483 w 2462333"/>
              <a:gd name="connsiteY1" fmla="*/ 363369 h 674915"/>
              <a:gd name="connsiteX2" fmla="*/ 0 w 2462333"/>
              <a:gd name="connsiteY2" fmla="*/ 0 h 674915"/>
              <a:gd name="connsiteX0" fmla="*/ 1915886 w 2546032"/>
              <a:gd name="connsiteY0" fmla="*/ 674915 h 674915"/>
              <a:gd name="connsiteX1" fmla="*/ 2401483 w 2546032"/>
              <a:gd name="connsiteY1" fmla="*/ 363369 h 674915"/>
              <a:gd name="connsiteX2" fmla="*/ 2326928 w 2546032"/>
              <a:gd name="connsiteY2" fmla="*/ 342678 h 674915"/>
              <a:gd name="connsiteX3" fmla="*/ 0 w 2546032"/>
              <a:gd name="connsiteY3" fmla="*/ 0 h 674915"/>
              <a:gd name="connsiteX0" fmla="*/ 1915886 w 2462333"/>
              <a:gd name="connsiteY0" fmla="*/ 674915 h 674915"/>
              <a:gd name="connsiteX1" fmla="*/ 2401483 w 2462333"/>
              <a:gd name="connsiteY1" fmla="*/ 363369 h 674915"/>
              <a:gd name="connsiteX2" fmla="*/ 1284440 w 2462333"/>
              <a:gd name="connsiteY2" fmla="*/ 143413 h 674915"/>
              <a:gd name="connsiteX3" fmla="*/ 0 w 2462333"/>
              <a:gd name="connsiteY3" fmla="*/ 0 h 674915"/>
              <a:gd name="connsiteX0" fmla="*/ 1915886 w 2496006"/>
              <a:gd name="connsiteY0" fmla="*/ 674915 h 674915"/>
              <a:gd name="connsiteX1" fmla="*/ 2401483 w 2496006"/>
              <a:gd name="connsiteY1" fmla="*/ 363369 h 674915"/>
              <a:gd name="connsiteX2" fmla="*/ 1284440 w 2496006"/>
              <a:gd name="connsiteY2" fmla="*/ 143413 h 674915"/>
              <a:gd name="connsiteX3" fmla="*/ 0 w 2496006"/>
              <a:gd name="connsiteY3" fmla="*/ 0 h 674915"/>
              <a:gd name="connsiteX0" fmla="*/ 1915886 w 2496006"/>
              <a:gd name="connsiteY0" fmla="*/ 674915 h 674915"/>
              <a:gd name="connsiteX1" fmla="*/ 2401483 w 2496006"/>
              <a:gd name="connsiteY1" fmla="*/ 363369 h 674915"/>
              <a:gd name="connsiteX2" fmla="*/ 1284440 w 2496006"/>
              <a:gd name="connsiteY2" fmla="*/ 143413 h 674915"/>
              <a:gd name="connsiteX3" fmla="*/ 0 w 2496006"/>
              <a:gd name="connsiteY3" fmla="*/ 0 h 674915"/>
              <a:gd name="connsiteX0" fmla="*/ 1915886 w 2496006"/>
              <a:gd name="connsiteY0" fmla="*/ 674915 h 674915"/>
              <a:gd name="connsiteX1" fmla="*/ 2401483 w 2496006"/>
              <a:gd name="connsiteY1" fmla="*/ 363369 h 674915"/>
              <a:gd name="connsiteX2" fmla="*/ 1284440 w 2496006"/>
              <a:gd name="connsiteY2" fmla="*/ 143413 h 674915"/>
              <a:gd name="connsiteX3" fmla="*/ 0 w 2496006"/>
              <a:gd name="connsiteY3" fmla="*/ 0 h 674915"/>
              <a:gd name="connsiteX0" fmla="*/ 1915886 w 2496006"/>
              <a:gd name="connsiteY0" fmla="*/ 674915 h 674915"/>
              <a:gd name="connsiteX1" fmla="*/ 2401483 w 2496006"/>
              <a:gd name="connsiteY1" fmla="*/ 363369 h 674915"/>
              <a:gd name="connsiteX2" fmla="*/ 1284440 w 2496006"/>
              <a:gd name="connsiteY2" fmla="*/ 143413 h 674915"/>
              <a:gd name="connsiteX3" fmla="*/ 0 w 2496006"/>
              <a:gd name="connsiteY3" fmla="*/ 0 h 674915"/>
              <a:gd name="connsiteX0" fmla="*/ 1915886 w 2496006"/>
              <a:gd name="connsiteY0" fmla="*/ 674915 h 674915"/>
              <a:gd name="connsiteX1" fmla="*/ 2401483 w 2496006"/>
              <a:gd name="connsiteY1" fmla="*/ 363369 h 674915"/>
              <a:gd name="connsiteX2" fmla="*/ 1284440 w 2496006"/>
              <a:gd name="connsiteY2" fmla="*/ 143413 h 674915"/>
              <a:gd name="connsiteX3" fmla="*/ 0 w 2496006"/>
              <a:gd name="connsiteY3" fmla="*/ 0 h 674915"/>
              <a:gd name="connsiteX0" fmla="*/ 1186341 w 2451575"/>
              <a:gd name="connsiteY0" fmla="*/ 677360 h 677360"/>
              <a:gd name="connsiteX1" fmla="*/ 2401483 w 2451575"/>
              <a:gd name="connsiteY1" fmla="*/ 363369 h 677360"/>
              <a:gd name="connsiteX2" fmla="*/ 1284440 w 2451575"/>
              <a:gd name="connsiteY2" fmla="*/ 143413 h 677360"/>
              <a:gd name="connsiteX3" fmla="*/ 0 w 2451575"/>
              <a:gd name="connsiteY3" fmla="*/ 0 h 677360"/>
              <a:gd name="connsiteX0" fmla="*/ 1186341 w 2587175"/>
              <a:gd name="connsiteY0" fmla="*/ 677360 h 677360"/>
              <a:gd name="connsiteX1" fmla="*/ 2541256 w 2587175"/>
              <a:gd name="connsiteY1" fmla="*/ 438871 h 677360"/>
              <a:gd name="connsiteX2" fmla="*/ 1284440 w 2587175"/>
              <a:gd name="connsiteY2" fmla="*/ 143413 h 677360"/>
              <a:gd name="connsiteX3" fmla="*/ 0 w 2587175"/>
              <a:gd name="connsiteY3" fmla="*/ 0 h 677360"/>
              <a:gd name="connsiteX0" fmla="*/ 1186341 w 2581215"/>
              <a:gd name="connsiteY0" fmla="*/ 677360 h 677360"/>
              <a:gd name="connsiteX1" fmla="*/ 2541256 w 2581215"/>
              <a:gd name="connsiteY1" fmla="*/ 438871 h 677360"/>
              <a:gd name="connsiteX2" fmla="*/ 1284440 w 2581215"/>
              <a:gd name="connsiteY2" fmla="*/ 143413 h 677360"/>
              <a:gd name="connsiteX3" fmla="*/ 0 w 2581215"/>
              <a:gd name="connsiteY3" fmla="*/ 0 h 677360"/>
              <a:gd name="connsiteX0" fmla="*/ 1186341 w 2581217"/>
              <a:gd name="connsiteY0" fmla="*/ 677360 h 677360"/>
              <a:gd name="connsiteX1" fmla="*/ 2541256 w 2581217"/>
              <a:gd name="connsiteY1" fmla="*/ 438871 h 677360"/>
              <a:gd name="connsiteX2" fmla="*/ 1702700 w 2581217"/>
              <a:gd name="connsiteY2" fmla="*/ 190614 h 677360"/>
              <a:gd name="connsiteX3" fmla="*/ 0 w 2581217"/>
              <a:gd name="connsiteY3" fmla="*/ 0 h 677360"/>
              <a:gd name="connsiteX0" fmla="*/ 1337923 w 2732797"/>
              <a:gd name="connsiteY0" fmla="*/ 655932 h 655932"/>
              <a:gd name="connsiteX1" fmla="*/ 2692838 w 2732797"/>
              <a:gd name="connsiteY1" fmla="*/ 417443 h 655932"/>
              <a:gd name="connsiteX2" fmla="*/ 1854282 w 2732797"/>
              <a:gd name="connsiteY2" fmla="*/ 169186 h 655932"/>
              <a:gd name="connsiteX3" fmla="*/ 0 w 2732797"/>
              <a:gd name="connsiteY3" fmla="*/ 0 h 655932"/>
              <a:gd name="connsiteX0" fmla="*/ 1337923 w 2741277"/>
              <a:gd name="connsiteY0" fmla="*/ 655932 h 655932"/>
              <a:gd name="connsiteX1" fmla="*/ 2701528 w 2741277"/>
              <a:gd name="connsiteY1" fmla="*/ 421354 h 655932"/>
              <a:gd name="connsiteX2" fmla="*/ 1854282 w 2741277"/>
              <a:gd name="connsiteY2" fmla="*/ 169186 h 655932"/>
              <a:gd name="connsiteX3" fmla="*/ 0 w 2741277"/>
              <a:gd name="connsiteY3" fmla="*/ 0 h 655932"/>
              <a:gd name="connsiteX0" fmla="*/ 1337923 w 2716272"/>
              <a:gd name="connsiteY0" fmla="*/ 655932 h 655932"/>
              <a:gd name="connsiteX1" fmla="*/ 2701528 w 2716272"/>
              <a:gd name="connsiteY1" fmla="*/ 421354 h 655932"/>
              <a:gd name="connsiteX2" fmla="*/ 1854282 w 2716272"/>
              <a:gd name="connsiteY2" fmla="*/ 169186 h 655932"/>
              <a:gd name="connsiteX3" fmla="*/ 0 w 2716272"/>
              <a:gd name="connsiteY3" fmla="*/ 0 h 655932"/>
              <a:gd name="connsiteX0" fmla="*/ 1337923 w 2716272"/>
              <a:gd name="connsiteY0" fmla="*/ 655932 h 655932"/>
              <a:gd name="connsiteX1" fmla="*/ 2701528 w 2716272"/>
              <a:gd name="connsiteY1" fmla="*/ 421354 h 655932"/>
              <a:gd name="connsiteX2" fmla="*/ 1854282 w 2716272"/>
              <a:gd name="connsiteY2" fmla="*/ 169186 h 655932"/>
              <a:gd name="connsiteX3" fmla="*/ 0 w 2716272"/>
              <a:gd name="connsiteY3" fmla="*/ 0 h 655932"/>
              <a:gd name="connsiteX0" fmla="*/ 1337923 w 2716272"/>
              <a:gd name="connsiteY0" fmla="*/ 655932 h 655932"/>
              <a:gd name="connsiteX1" fmla="*/ 2701528 w 2716272"/>
              <a:gd name="connsiteY1" fmla="*/ 421354 h 655932"/>
              <a:gd name="connsiteX2" fmla="*/ 1854282 w 2716272"/>
              <a:gd name="connsiteY2" fmla="*/ 169186 h 655932"/>
              <a:gd name="connsiteX3" fmla="*/ 0 w 2716272"/>
              <a:gd name="connsiteY3" fmla="*/ 0 h 655932"/>
              <a:gd name="connsiteX0" fmla="*/ 1337923 w 2716272"/>
              <a:gd name="connsiteY0" fmla="*/ 655932 h 655932"/>
              <a:gd name="connsiteX1" fmla="*/ 2701528 w 2716272"/>
              <a:gd name="connsiteY1" fmla="*/ 421354 h 655932"/>
              <a:gd name="connsiteX2" fmla="*/ 1854282 w 2716272"/>
              <a:gd name="connsiteY2" fmla="*/ 169186 h 655932"/>
              <a:gd name="connsiteX3" fmla="*/ 0 w 2716272"/>
              <a:gd name="connsiteY3" fmla="*/ 0 h 655932"/>
              <a:gd name="connsiteX0" fmla="*/ 1337923 w 2716272"/>
              <a:gd name="connsiteY0" fmla="*/ 655932 h 655932"/>
              <a:gd name="connsiteX1" fmla="*/ 2701528 w 2716272"/>
              <a:gd name="connsiteY1" fmla="*/ 421354 h 655932"/>
              <a:gd name="connsiteX2" fmla="*/ 1854282 w 2716272"/>
              <a:gd name="connsiteY2" fmla="*/ 169186 h 655932"/>
              <a:gd name="connsiteX3" fmla="*/ 0 w 2716272"/>
              <a:gd name="connsiteY3" fmla="*/ 0 h 655932"/>
              <a:gd name="connsiteX0" fmla="*/ 1337923 w 2716272"/>
              <a:gd name="connsiteY0" fmla="*/ 655932 h 655932"/>
              <a:gd name="connsiteX1" fmla="*/ 2701528 w 2716272"/>
              <a:gd name="connsiteY1" fmla="*/ 421354 h 655932"/>
              <a:gd name="connsiteX2" fmla="*/ 1854282 w 2716272"/>
              <a:gd name="connsiteY2" fmla="*/ 169186 h 655932"/>
              <a:gd name="connsiteX3" fmla="*/ 0 w 2716272"/>
              <a:gd name="connsiteY3" fmla="*/ 0 h 655932"/>
              <a:gd name="connsiteX0" fmla="*/ 1375663 w 2754012"/>
              <a:gd name="connsiteY0" fmla="*/ 647580 h 647580"/>
              <a:gd name="connsiteX1" fmla="*/ 2739268 w 2754012"/>
              <a:gd name="connsiteY1" fmla="*/ 413002 h 647580"/>
              <a:gd name="connsiteX2" fmla="*/ 1892022 w 2754012"/>
              <a:gd name="connsiteY2" fmla="*/ 160834 h 647580"/>
              <a:gd name="connsiteX3" fmla="*/ -1 w 2754012"/>
              <a:gd name="connsiteY3" fmla="*/ 0 h 647580"/>
              <a:gd name="connsiteX0" fmla="*/ 2969863 w 3055237"/>
              <a:gd name="connsiteY0" fmla="*/ 648551 h 648551"/>
              <a:gd name="connsiteX1" fmla="*/ 2739268 w 3055237"/>
              <a:gd name="connsiteY1" fmla="*/ 413002 h 648551"/>
              <a:gd name="connsiteX2" fmla="*/ 1892022 w 3055237"/>
              <a:gd name="connsiteY2" fmla="*/ 160834 h 648551"/>
              <a:gd name="connsiteX3" fmla="*/ -1 w 3055237"/>
              <a:gd name="connsiteY3" fmla="*/ 0 h 648551"/>
              <a:gd name="connsiteX0" fmla="*/ 2969863 w 3079197"/>
              <a:gd name="connsiteY0" fmla="*/ 648551 h 648551"/>
              <a:gd name="connsiteX1" fmla="*/ 2851212 w 3079197"/>
              <a:gd name="connsiteY1" fmla="*/ 450061 h 648551"/>
              <a:gd name="connsiteX2" fmla="*/ 1892022 w 3079197"/>
              <a:gd name="connsiteY2" fmla="*/ 160834 h 648551"/>
              <a:gd name="connsiteX3" fmla="*/ -1 w 3079197"/>
              <a:gd name="connsiteY3" fmla="*/ 0 h 648551"/>
              <a:gd name="connsiteX0" fmla="*/ 2969863 w 3079197"/>
              <a:gd name="connsiteY0" fmla="*/ 648551 h 648551"/>
              <a:gd name="connsiteX1" fmla="*/ 2851212 w 3079197"/>
              <a:gd name="connsiteY1" fmla="*/ 450061 h 648551"/>
              <a:gd name="connsiteX2" fmla="*/ 1929559 w 3079197"/>
              <a:gd name="connsiteY2" fmla="*/ 177313 h 648551"/>
              <a:gd name="connsiteX3" fmla="*/ -1 w 3079197"/>
              <a:gd name="connsiteY3" fmla="*/ 0 h 648551"/>
              <a:gd name="connsiteX0" fmla="*/ 3135327 w 3212396"/>
              <a:gd name="connsiteY0" fmla="*/ 658753 h 658753"/>
              <a:gd name="connsiteX1" fmla="*/ 2851212 w 3212396"/>
              <a:gd name="connsiteY1" fmla="*/ 450061 h 658753"/>
              <a:gd name="connsiteX2" fmla="*/ 1929559 w 3212396"/>
              <a:gd name="connsiteY2" fmla="*/ 177313 h 658753"/>
              <a:gd name="connsiteX3" fmla="*/ -1 w 3212396"/>
              <a:gd name="connsiteY3" fmla="*/ 0 h 658753"/>
              <a:gd name="connsiteX0" fmla="*/ 3135327 w 3149007"/>
              <a:gd name="connsiteY0" fmla="*/ 658753 h 658753"/>
              <a:gd name="connsiteX1" fmla="*/ 2851212 w 3149007"/>
              <a:gd name="connsiteY1" fmla="*/ 450061 h 658753"/>
              <a:gd name="connsiteX2" fmla="*/ 1929559 w 3149007"/>
              <a:gd name="connsiteY2" fmla="*/ 177313 h 658753"/>
              <a:gd name="connsiteX3" fmla="*/ -1 w 3149007"/>
              <a:gd name="connsiteY3" fmla="*/ 0 h 65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9007" h="658753">
                <a:moveTo>
                  <a:pt x="3135327" y="658753"/>
                </a:moveTo>
                <a:cubicBezTo>
                  <a:pt x="3200962" y="619918"/>
                  <a:pt x="3018015" y="566541"/>
                  <a:pt x="2851212" y="450061"/>
                </a:cubicBezTo>
                <a:cubicBezTo>
                  <a:pt x="2768864" y="375614"/>
                  <a:pt x="2355594" y="241991"/>
                  <a:pt x="1929559" y="177313"/>
                </a:cubicBezTo>
                <a:cubicBezTo>
                  <a:pt x="1621645" y="127540"/>
                  <a:pt x="536807" y="34934"/>
                  <a:pt x="-1" y="0"/>
                </a:cubicBezTo>
              </a:path>
            </a:pathLst>
          </a:custGeom>
          <a:noFill/>
          <a:ln w="19050" cap="flat" cmpd="sng" algn="ctr">
            <a:solidFill>
              <a:schemeClr val="bg1"/>
            </a:solidFill>
            <a:prstDash val="solid"/>
            <a:tailEnd type="triangle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474" name="Freeform 473">
            <a:extLst>
              <a:ext uri="{FF2B5EF4-FFF2-40B4-BE49-F238E27FC236}">
                <a16:creationId xmlns:a16="http://schemas.microsoft.com/office/drawing/2014/main" id="{A1195567-5EBF-3045-9FBF-C0FA699A6539}"/>
              </a:ext>
            </a:extLst>
          </p:cNvPr>
          <p:cNvSpPr/>
          <p:nvPr/>
        </p:nvSpPr>
        <p:spPr>
          <a:xfrm rot="8690111" flipV="1">
            <a:off x="3575487" y="2821217"/>
            <a:ext cx="4504644" cy="124287"/>
          </a:xfrm>
          <a:custGeom>
            <a:avLst/>
            <a:gdLst>
              <a:gd name="connsiteX0" fmla="*/ 1915886 w 1915886"/>
              <a:gd name="connsiteY0" fmla="*/ 674915 h 674915"/>
              <a:gd name="connsiteX1" fmla="*/ 1099458 w 1915886"/>
              <a:gd name="connsiteY1" fmla="*/ 511629 h 674915"/>
              <a:gd name="connsiteX2" fmla="*/ 0 w 1915886"/>
              <a:gd name="connsiteY2" fmla="*/ 0 h 674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15886" h="674915">
                <a:moveTo>
                  <a:pt x="1915886" y="674915"/>
                </a:moveTo>
                <a:cubicBezTo>
                  <a:pt x="1667329" y="649515"/>
                  <a:pt x="1418772" y="624115"/>
                  <a:pt x="1099458" y="511629"/>
                </a:cubicBezTo>
                <a:cubicBezTo>
                  <a:pt x="780144" y="399143"/>
                  <a:pt x="390072" y="199571"/>
                  <a:pt x="0" y="0"/>
                </a:cubicBezTo>
              </a:path>
            </a:pathLst>
          </a:custGeom>
          <a:ln w="19050" cmpd="sng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8F8F8"/>
              </a:solidFill>
              <a:latin typeface="Arial"/>
              <a:ea typeface="ＭＳ Ｐゴシック"/>
              <a:cs typeface="Arial"/>
            </a:endParaRPr>
          </a:p>
        </p:txBody>
      </p:sp>
      <p:sp>
        <p:nvSpPr>
          <p:cNvPr id="475" name="Freeform 474">
            <a:extLst>
              <a:ext uri="{FF2B5EF4-FFF2-40B4-BE49-F238E27FC236}">
                <a16:creationId xmlns:a16="http://schemas.microsoft.com/office/drawing/2014/main" id="{1FA5BE42-E7F3-4D41-BD7A-C97870ED76AB}"/>
              </a:ext>
            </a:extLst>
          </p:cNvPr>
          <p:cNvSpPr/>
          <p:nvPr/>
        </p:nvSpPr>
        <p:spPr>
          <a:xfrm rot="7807513">
            <a:off x="4106014" y="2680930"/>
            <a:ext cx="3510663" cy="1364303"/>
          </a:xfrm>
          <a:custGeom>
            <a:avLst/>
            <a:gdLst>
              <a:gd name="connsiteX0" fmla="*/ 1915886 w 1915886"/>
              <a:gd name="connsiteY0" fmla="*/ 674915 h 674915"/>
              <a:gd name="connsiteX1" fmla="*/ 1099458 w 1915886"/>
              <a:gd name="connsiteY1" fmla="*/ 511629 h 674915"/>
              <a:gd name="connsiteX2" fmla="*/ 0 w 1915886"/>
              <a:gd name="connsiteY2" fmla="*/ 0 h 674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15886" h="674915">
                <a:moveTo>
                  <a:pt x="1915886" y="674915"/>
                </a:moveTo>
                <a:cubicBezTo>
                  <a:pt x="1667329" y="649515"/>
                  <a:pt x="1418772" y="624115"/>
                  <a:pt x="1099458" y="511629"/>
                </a:cubicBezTo>
                <a:cubicBezTo>
                  <a:pt x="780144" y="399143"/>
                  <a:pt x="390072" y="199571"/>
                  <a:pt x="0" y="0"/>
                </a:cubicBezTo>
              </a:path>
            </a:pathLst>
          </a:custGeom>
          <a:ln w="19050" cmpd="sng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8F8F8"/>
              </a:solidFill>
              <a:latin typeface="Arial"/>
              <a:ea typeface="ＭＳ Ｐゴシック"/>
              <a:cs typeface="Arial"/>
            </a:endParaRPr>
          </a:p>
        </p:txBody>
      </p:sp>
      <p:sp>
        <p:nvSpPr>
          <p:cNvPr id="476" name="Oval 475">
            <a:extLst>
              <a:ext uri="{FF2B5EF4-FFF2-40B4-BE49-F238E27FC236}">
                <a16:creationId xmlns:a16="http://schemas.microsoft.com/office/drawing/2014/main" id="{2B6F1208-6F8C-9740-81EF-72211DB35045}"/>
              </a:ext>
            </a:extLst>
          </p:cNvPr>
          <p:cNvSpPr/>
          <p:nvPr/>
        </p:nvSpPr>
        <p:spPr bwMode="auto">
          <a:xfrm>
            <a:off x="9782864" y="3392975"/>
            <a:ext cx="446516" cy="269095"/>
          </a:xfrm>
          <a:prstGeom prst="ellipse">
            <a:avLst/>
          </a:prstGeom>
          <a:solidFill>
            <a:srgbClr val="00BE8C">
              <a:lumMod val="50000"/>
            </a:srgbClr>
          </a:solidFill>
          <a:ln w="19050" cap="flat" cmpd="sng" algn="ctr">
            <a:solidFill>
              <a:srgbClr val="F8F8F8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vert="horz" wrap="none" lIns="91440" tIns="9144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p21</a:t>
            </a:r>
            <a:endParaRPr kumimoji="0" lang="en-US" sz="1000" b="1" i="0" u="none" strike="noStrike" kern="0" cap="none" spc="0" normalizeH="0" baseline="3000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cxnSp>
        <p:nvCxnSpPr>
          <p:cNvPr id="477" name="Straight Connector 476">
            <a:extLst>
              <a:ext uri="{FF2B5EF4-FFF2-40B4-BE49-F238E27FC236}">
                <a16:creationId xmlns:a16="http://schemas.microsoft.com/office/drawing/2014/main" id="{36523060-D780-F14C-B088-E30A431547D7}"/>
              </a:ext>
            </a:extLst>
          </p:cNvPr>
          <p:cNvCxnSpPr>
            <a:cxnSpLocks/>
          </p:cNvCxnSpPr>
          <p:nvPr/>
        </p:nvCxnSpPr>
        <p:spPr bwMode="auto">
          <a:xfrm flipH="1">
            <a:off x="7529730" y="3562844"/>
            <a:ext cx="2238627" cy="545261"/>
          </a:xfrm>
          <a:prstGeom prst="line">
            <a:avLst/>
          </a:prstGeom>
          <a:solidFill>
            <a:srgbClr val="FD8F2B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C6564A82-CA23-1044-9B34-1F8B41BBF0EC}"/>
              </a:ext>
            </a:extLst>
          </p:cNvPr>
          <p:cNvCxnSpPr/>
          <p:nvPr/>
        </p:nvCxnSpPr>
        <p:spPr bwMode="auto">
          <a:xfrm rot="20572172" flipV="1">
            <a:off x="7532960" y="4053846"/>
            <a:ext cx="0" cy="109955"/>
          </a:xfrm>
          <a:prstGeom prst="line">
            <a:avLst/>
          </a:prstGeom>
          <a:solidFill>
            <a:srgbClr val="FD8F2B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22552178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CA7EF92-AC83-E44B-9D73-5DEAF078AF40}"/>
              </a:ext>
            </a:extLst>
          </p:cNvPr>
          <p:cNvSpPr/>
          <p:nvPr/>
        </p:nvSpPr>
        <p:spPr>
          <a:xfrm>
            <a:off x="-267425" y="0"/>
            <a:ext cx="12726851" cy="6858000"/>
          </a:xfrm>
          <a:prstGeom prst="rect">
            <a:avLst/>
          </a:prstGeom>
          <a:gradFill rotWithShape="1">
            <a:gsLst>
              <a:gs pos="0">
                <a:srgbClr val="4F81BD">
                  <a:tint val="100000"/>
                  <a:shade val="100000"/>
                  <a:satMod val="130000"/>
                </a:srgbClr>
              </a:gs>
              <a:gs pos="100000">
                <a:srgbClr val="4F81B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5017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217</Words>
  <Application>Microsoft Macintosh PowerPoint</Application>
  <PresentationFormat>Widescreen</PresentationFormat>
  <Paragraphs>76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Lucida Grande</vt:lpstr>
      <vt:lpstr>Times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Miller, David M.,M.D.,Ph.D.</dc:creator>
  <cp:lastModifiedBy>Miller, David M.,M.D.,Ph.D.</cp:lastModifiedBy>
  <cp:revision>9</cp:revision>
  <cp:lastPrinted>2019-12-08T18:31:33Z</cp:lastPrinted>
  <dcterms:created xsi:type="dcterms:W3CDTF">2019-12-08T16:50:37Z</dcterms:created>
  <dcterms:modified xsi:type="dcterms:W3CDTF">2019-12-08T18:38:37Z</dcterms:modified>
</cp:coreProperties>
</file>

<file path=docProps/thumbnail.jpeg>
</file>